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7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9B99-0718-45D0-BCB9-C838E9D9921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6D366-4874-489F-9C38-132C325E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searching for characters we wanted to be able to return whether the character was alive or dead, their house, and their relationships with other characters.</a:t>
            </a:r>
          </a:p>
          <a:p>
            <a:r>
              <a:rPr lang="en-US" baseline="0" dirty="0" smtClean="0"/>
              <a:t>In searching for houses we wanted to be able to return where they were located, the members of them, their slogan, and their symbol if they have one.</a:t>
            </a:r>
          </a:p>
          <a:p>
            <a:r>
              <a:rPr lang="en-US" baseline="0" dirty="0" smtClean="0"/>
              <a:t>In searching for battles we wanted to be able to return where the battle occurred, who participated in it, and who won the battle. </a:t>
            </a:r>
          </a:p>
          <a:p>
            <a:endParaRPr lang="en-US" baseline="0" dirty="0" smtClean="0"/>
          </a:p>
          <a:p>
            <a:r>
              <a:rPr lang="en-US" dirty="0" smtClean="0"/>
              <a:t>Some additional features</a:t>
            </a:r>
            <a:r>
              <a:rPr lang="en-US" baseline="0" dirty="0" smtClean="0"/>
              <a:t> that we added as we worked on the project were: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ability to search for regions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ability to “like” a character/house/etc…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 about the authors page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6D366-4874-489F-9C38-132C325E90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7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6D366-4874-489F-9C38-132C325E90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B6FF-C0B6-41FB-817D-62D42DF80BD0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35B9-EF8F-4579-9AFE-CCEA0597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77" r="450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32" y="889449"/>
            <a:ext cx="9862868" cy="262150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C00000"/>
                </a:solidFill>
                <a:latin typeface="+mn-lt"/>
              </a:rPr>
              <a:t>Database of Thrones</a:t>
            </a:r>
            <a:endParaRPr lang="en-US" sz="8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6133381"/>
            <a:ext cx="9144000" cy="4183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Collin Trowbridge, Katie Lee, Trent Punt, Ben Efron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 smtClean="0"/>
              <a:t>Statement: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370"/>
            <a:ext cx="10515600" cy="4899804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Organize and store data on Game of Thrones in a clear and logical manner.</a:t>
            </a:r>
          </a:p>
          <a:p>
            <a:r>
              <a:rPr lang="en-US" dirty="0" smtClean="0"/>
              <a:t>Ability </a:t>
            </a:r>
            <a:r>
              <a:rPr lang="en-US" dirty="0"/>
              <a:t>to search </a:t>
            </a:r>
            <a:r>
              <a:rPr lang="en-US" dirty="0" smtClean="0"/>
              <a:t>for characters, houses, and battles</a:t>
            </a:r>
            <a:endParaRPr lang="en-US" dirty="0"/>
          </a:p>
          <a:p>
            <a:r>
              <a:rPr lang="en-US" dirty="0" smtClean="0"/>
              <a:t>An interactive map of Westeros</a:t>
            </a:r>
          </a:p>
          <a:p>
            <a:r>
              <a:rPr lang="en-US" dirty="0" smtClean="0"/>
              <a:t>A feature to display family trees of select houses.</a:t>
            </a:r>
          </a:p>
          <a:p>
            <a:r>
              <a:rPr lang="en-US" dirty="0" smtClean="0"/>
              <a:t>A </a:t>
            </a:r>
            <a:r>
              <a:rPr lang="en-US" dirty="0"/>
              <a:t>user polling system </a:t>
            </a:r>
            <a:r>
              <a:rPr lang="en-US" dirty="0" smtClean="0"/>
              <a:t>for </a:t>
            </a:r>
            <a:r>
              <a:rPr lang="en-US" dirty="0"/>
              <a:t>users to vote on changing polls.</a:t>
            </a:r>
          </a:p>
          <a:p>
            <a:r>
              <a:rPr lang="en-US" dirty="0" smtClean="0"/>
              <a:t>An </a:t>
            </a:r>
            <a:r>
              <a:rPr lang="en-US" dirty="0"/>
              <a:t>ability for users to declare their progress in the series in order to protect them from potential spoilers.</a:t>
            </a:r>
          </a:p>
        </p:txBody>
      </p:sp>
    </p:spTree>
    <p:extLst>
      <p:ext uri="{BB962C8B-B14F-4D97-AF65-F5344CB8AC3E}">
        <p14:creationId xmlns:p14="http://schemas.microsoft.com/office/powerpoint/2010/main" val="11883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Approach: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website</a:t>
            </a:r>
          </a:p>
          <a:p>
            <a:r>
              <a:rPr lang="en-US" dirty="0" smtClean="0"/>
              <a:t>Gathered data with a web-scraper</a:t>
            </a:r>
          </a:p>
          <a:p>
            <a:r>
              <a:rPr lang="en-US" dirty="0" smtClean="0"/>
              <a:t>Began in MS SQL but switched to MySQL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3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 </a:t>
            </a:r>
            <a:r>
              <a:rPr lang="en-US" b="1" dirty="0" smtClean="0"/>
              <a:t>Diagram: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49" y="892847"/>
            <a:ext cx="10064262" cy="54847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8" y="5075852"/>
            <a:ext cx="910014" cy="16256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7568" y="4554977"/>
            <a:ext cx="9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Legend: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551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</a:t>
            </a:r>
            <a:r>
              <a:rPr lang="en-US" b="1" dirty="0" smtClean="0"/>
              <a:t>Schema:</a:t>
            </a:r>
            <a:endParaRPr lang="en-US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445" t="26574" r="42009" b="12597"/>
          <a:stretch/>
        </p:blipFill>
        <p:spPr>
          <a:xfrm>
            <a:off x="2799184" y="1168468"/>
            <a:ext cx="5916191" cy="56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Html/Java Script/</a:t>
            </a:r>
            <a:r>
              <a:rPr lang="en-US" b="1" dirty="0" err="1" smtClean="0"/>
              <a:t>php</a:t>
            </a:r>
            <a:r>
              <a:rPr lang="en-US" b="1" dirty="0" smtClean="0"/>
              <a:t> </a:t>
            </a:r>
            <a:r>
              <a:rPr lang="en-US" b="1" dirty="0"/>
              <a:t>I</a:t>
            </a:r>
            <a:r>
              <a:rPr lang="en-US" b="1" dirty="0" smtClean="0"/>
              <a:t>nternal Structure: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Problems/Conflicts?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to MySQL from MS SQL</a:t>
            </a:r>
          </a:p>
          <a:p>
            <a:r>
              <a:rPr lang="en-US" dirty="0" smtClean="0"/>
              <a:t>Learning how to use AJAX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DEMOOOOOOOO: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how cool our database is.</a:t>
            </a:r>
          </a:p>
          <a:p>
            <a:r>
              <a:rPr lang="en-US" dirty="0" smtClean="0"/>
              <a:t>So much cooler than yours.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273</Words>
  <Application>Microsoft Office PowerPoint</Application>
  <PresentationFormat>Widescreen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 of Thrones</vt:lpstr>
      <vt:lpstr>Problem Statement:</vt:lpstr>
      <vt:lpstr>Our Approach:</vt:lpstr>
      <vt:lpstr>ER Diagram:</vt:lpstr>
      <vt:lpstr>Relational Schema:</vt:lpstr>
      <vt:lpstr>Html/Java Script/php Internal Structure:</vt:lpstr>
      <vt:lpstr>Problems/Conflicts?</vt:lpstr>
      <vt:lpstr>DEMOOOOOOOO: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of Thrones</dc:title>
  <dc:creator>Katherine Lee</dc:creator>
  <cp:lastModifiedBy>Katherine Lee</cp:lastModifiedBy>
  <cp:revision>15</cp:revision>
  <dcterms:created xsi:type="dcterms:W3CDTF">2015-02-16T18:46:27Z</dcterms:created>
  <dcterms:modified xsi:type="dcterms:W3CDTF">2015-02-16T22:48:26Z</dcterms:modified>
</cp:coreProperties>
</file>