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9D9-FF44-40A7-A77A-9F04DC1B408B}" type="datetimeFigureOut">
              <a:rPr lang="sr-Latn-CS" smtClean="0"/>
              <a:t>20.4.2014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ACB-9979-4D0C-8337-14F240451BBD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9D9-FF44-40A7-A77A-9F04DC1B408B}" type="datetimeFigureOut">
              <a:rPr lang="sr-Latn-CS" smtClean="0"/>
              <a:t>20.4.2014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ACB-9979-4D0C-8337-14F240451BBD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9D9-FF44-40A7-A77A-9F04DC1B408B}" type="datetimeFigureOut">
              <a:rPr lang="sr-Latn-CS" smtClean="0"/>
              <a:t>20.4.2014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ACB-9979-4D0C-8337-14F240451BBD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9D9-FF44-40A7-A77A-9F04DC1B408B}" type="datetimeFigureOut">
              <a:rPr lang="sr-Latn-CS" smtClean="0"/>
              <a:t>20.4.2014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ACB-9979-4D0C-8337-14F240451BBD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9D9-FF44-40A7-A77A-9F04DC1B408B}" type="datetimeFigureOut">
              <a:rPr lang="sr-Latn-CS" smtClean="0"/>
              <a:t>20.4.2014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ACB-9979-4D0C-8337-14F240451BBD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9D9-FF44-40A7-A77A-9F04DC1B408B}" type="datetimeFigureOut">
              <a:rPr lang="sr-Latn-CS" smtClean="0"/>
              <a:t>20.4.2014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ACB-9979-4D0C-8337-14F240451BBD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9D9-FF44-40A7-A77A-9F04DC1B408B}" type="datetimeFigureOut">
              <a:rPr lang="sr-Latn-CS" smtClean="0"/>
              <a:t>20.4.2014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ACB-9979-4D0C-8337-14F240451BBD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9D9-FF44-40A7-A77A-9F04DC1B408B}" type="datetimeFigureOut">
              <a:rPr lang="sr-Latn-CS" smtClean="0"/>
              <a:t>20.4.2014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ACB-9979-4D0C-8337-14F240451BBD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9D9-FF44-40A7-A77A-9F04DC1B408B}" type="datetimeFigureOut">
              <a:rPr lang="sr-Latn-CS" smtClean="0"/>
              <a:t>20.4.2014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ACB-9979-4D0C-8337-14F240451BBD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9D9-FF44-40A7-A77A-9F04DC1B408B}" type="datetimeFigureOut">
              <a:rPr lang="sr-Latn-CS" smtClean="0"/>
              <a:t>20.4.2014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ACB-9979-4D0C-8337-14F240451BBD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9D9-FF44-40A7-A77A-9F04DC1B408B}" type="datetimeFigureOut">
              <a:rPr lang="sr-Latn-CS" smtClean="0"/>
              <a:t>20.4.2014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ACB-9979-4D0C-8337-14F240451BBD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59D9-FF44-40A7-A77A-9F04DC1B408B}" type="datetimeFigureOut">
              <a:rPr lang="sr-Latn-CS" smtClean="0"/>
              <a:t>20.4.2014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5ACB-9979-4D0C-8337-14F240451BBD}" type="slidenum">
              <a:rPr lang="bs-Latn-BA" smtClean="0"/>
              <a:t>‹#›</a:t>
            </a:fld>
            <a:endParaRPr lang="bs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gif"/><Relationship Id="rId7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36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Slučaj Bernays</a:t>
            </a:r>
            <a:r>
              <a:rPr lang="bs-Latn-BA" sz="3600" dirty="0" smtClean="0">
                <a:latin typeface="Arial Narrow" pitchFamily="34" charset="0"/>
              </a:rPr>
              <a:t/>
            </a:r>
            <a:br>
              <a:rPr lang="bs-Latn-BA" sz="3600" dirty="0" smtClean="0">
                <a:latin typeface="Arial Narrow" pitchFamily="34" charset="0"/>
              </a:rPr>
            </a:br>
            <a:r>
              <a:rPr lang="bs-Latn-BA" sz="32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Marketing menadžment</a:t>
            </a:r>
            <a:endParaRPr lang="bs-Latn-BA" sz="3200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628" y="492919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bs-Latn-BA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                     </a:t>
            </a:r>
            <a:r>
              <a:rPr lang="bs-Latn-BA" sz="20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Studenti:</a:t>
            </a:r>
            <a:r>
              <a:rPr lang="bs-Latn-BA" sz="20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/>
            </a:r>
            <a:br>
              <a:rPr lang="bs-Latn-BA" sz="20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</a:br>
            <a:r>
              <a:rPr lang="bs-Latn-BA" sz="20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                         Nadžija Valjevac 71103</a:t>
            </a:r>
          </a:p>
          <a:p>
            <a:pPr algn="l"/>
            <a:r>
              <a:rPr lang="bs-Latn-BA" sz="2000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bs-Latn-BA" sz="20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                        Nurija Valjevac    71081</a:t>
            </a:r>
          </a:p>
        </p:txBody>
      </p:sp>
      <p:sp>
        <p:nvSpPr>
          <p:cNvPr id="1028" name="AutoShape 4" descr="data:image/jpeg;base64,/9j/4AAQSkZJRgABAQAAAQABAAD/2wCEAAkGBhQQDxUUEBQUFBQVFhQQFBUXGB0VFhUUGB4YFxcVFBcYGyYeFxkkJRcYIDIgIycpLCwsGh8xNzAqNSYsLCkBCQoKDgwOFw8PGiklHB81NS4sKSwpKikpLCw1NSkpKSkpLCopLDYpKTUpLTApKSwsKSwsLCwsKSwpKSkpLCksKf/AABEIAFcAoAMBIgACEQEDEQH/xAAcAAEAAgIDAQAAAAAAAAAAAAAAAQYEBwIDBQj/xABAEAABAwIEAgUHCQcFAAAAAAABAAIDERIEBRMhMUEGByJRYRQyVHFzkbIVFyM0NVKBsdEWU2JykqHSJDNDk6L/xAAZAQEBAQEBAQAAAAAAAAAAAAAAAQIDBAX/xAAkEQEAAgICAQMFAQAAAAAAAAAAAQIDERIxIUFRYQQUIjOBE//aAAwDAQACEQMRAD8A3hVFXemskrIGOgEptlBeIg5zrC1481u5FS1eJ0oGMGX4PR19ZoY6YMuvNsJvD7dya8jzotRXehfQUqq2wzauX11LdOTX40u0m01PGtePNdWTQ4gZliBIZNBgLoy4m15mLX0bXY2WOHhcpxFpqlVSMlOI8jx1+tq/6nTuEof/AMunZft92lnhzXHJn4iPK8TrtxEkrSSxoMmo6rIyBG7z6VJr3doDgrx+ReUqqnCyZuEwIa6Z7taLWc5rw8t7d+oHdoNrt2uVFleSP+VbqzaXk99LnaWrfZSlba270/FTSLFVFVujur5djRLq26n0Vwktso3zC76Ola+bvxqsrohhHxsm1DMTrytZquc46TTSMtv5EcxxTWle+SlVTulD8QMdEIdbTcMODYHWAtnDpbyNm9ivHiNlY86u8ml0y8O032lgueDQ0LAeLk10M6qVVKy7EYluTykNndPWVkYdeXm42te0PF7RvUXbinFRizipMpiaBM2cTRQv3cHlrZbHOc5natLRUuHKp3V4ou1UqqLmj8Y7J4Gxa/lL7A93myC0Oc4uO1K2gb8a95XqdJMykOCZpRziWbTtsY6sbqscRJTdgpcKnuTiLNVKqrZkZflfD01NHSNaCTTvud5xZ2Qaff2p40XGKLEfK7hWTyYMOIB3svc1kemORALS6n8RKcRa6qVUMjdiPlKYSa2k3XILg7TNz4jFY49k7B/DgrcFJjSlEopRQcaKbVKIONqWrkiDjReXm/SbC4RwbiZmROcLgHVqRwrsPBestLdeX1uD2J+MrpipztFZSZ02L84eX+lRe8/og6xMv9Ki95/RaTyLoBi8bDq4djXMuLKl4aat47Feh80WYfumf9jV6JwYo8TZNy24esPL/S4vef0Xdgem2CnkbHFiI3vcaNaK1J40FQtL4zqtx8Ub5HxsDWNdI46gPZaCTssfq3+1sL/Ofhck4KTWZrPRuX0bRRapUrxNIootXJFRFqWqUQRapREBERAREQEREArS3Xl9bg9ifjK3SVpbrz+twexPxld/pv2Qlult6mvsoe2m/MLCzrrkZhsTLCcM52k90dwkArTnS3ZZvUz9lD20v5hdeb9UEGIxEkzppQZHmQgAUBPcr+H+luZ50r+b9dLJ8PLEMM5upG+K7UBpc0trS3lVVHq3+1sL/Ofhcth/Mdh/38vuCz8h6poMJiY52SyOdGbgCBQmhG/vXaMmKtZivqzqV8REXhbEREBERAREQEREBERARQXICglaW68/rcHsXfGVulYGPyODEODpoo5CBQFzQSBxoKrpivwtySY2+eMm6b4zBxaWHmsZUuttadzxNSKrOPWlmPpH/hn+K3f+x+D9Fg/oH6KP2QwXosH9AXec+Oe6pqXc/FuGC1K9vR1K/wAVtaqp9H+kuIlxUbHyVa40IoN9ieQV7MTbLaC2ltOVOFPUseLKoWODmxsBHAgAFfIz4b3vW1baiO0tWZmJhmKVCAr2NpREQEREBERAREQFBUogqfSMN8thvst03ef5vHw59ywcFm0kQnDTaGue9vZBrdJRzqn7vd4q7PgB4gH1hPJ29w58u/ivHb6e03m0Tpzmnne1Sdn89Gm4bVqbR2wJdO4d1RQ7KDn85e4B484NHZHYrNpUPftvurdojuHdwXnZtmAgLewHXkju3G4rtuVi2G9Y3N5JrMeqvjP8QGOJe2tGkEtA3vcwgcqmnPYLhBmjziCRwljivcW0rRkpDacq77+HivTzHMDFiXDYsEZJjDRvRpd2tq02G425Li7pL9GXaTezbz4k3gU24dk+8Ljqd6m8+Phjz7uvFsL8DhuAufACA0UoSOXIc6Lz8xzmSVsjD2mgtc0UDSC2QNpt6ua9KHpKRtp3f7rxUgUsLqAUaOFv9wsrAZ22WRjdMAyAv5E20qCdt6qzrJ4rbX8XvqXms6RS0jq4EvY1x7IHaMoY5oHgKj+66ocZJEAWPoLcU4MpUOe1529e9fwVx0B3D3KdEdw23G3Nd/t7z5mzXCfdVMHmkskkBfKLTI9ppSjha1wDqbV3I2VuC6xhxsKCg3Apw9S7KLvixzSJ3O2qxpKIi7NCIiAiIgIiICIiAuDmA8RVEQDGO7wUaIpSiIpqBwiwbGCjWgbud+LjVx/FdgiHcFCKREDsREWgREQEREBER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s-Latn-BA"/>
          </a:p>
        </p:txBody>
      </p:sp>
      <p:sp>
        <p:nvSpPr>
          <p:cNvPr id="1030" name="AutoShape 6" descr="data:image/jpeg;base64,/9j/4AAQSkZJRgABAQAAAQABAAD/2wCEAAkGBhQQDxUUEBQUFBQVFhQQFBUXGB0VFhUUGB4YFxcVFBcYGyYeFxkkJRcYIDIgIycpLCwsGh8xNzAqNSYsLCkBCQoKDgwOFw8PGiklHB81NS4sKSwpKikpLCw1NSkpKSkpLCopLDYpKTUpLTApKSwsKSwsLCwsKSwpKSkpLCksKf/AABEIAFcAoAMBIgACEQEDEQH/xAAcAAEAAgIDAQAAAAAAAAAAAAAAAQYEBwIDBQj/xABAEAABAwIEAgUHCQcFAAAAAAABAAIDERIEBRMhMUEGByJRYRQyVHFzkbIVFyM0NVKBsdEWU2JykqHSJDNDk6L/xAAZAQEBAQEBAQAAAAAAAAAAAAAAAQIDBAX/xAAkEQEAAgICAQMFAQAAAAAAAAAAAQIDERIxIUFRYQQUIjOBE//aAAwDAQACEQMRAD8A3hVFXemskrIGOgEptlBeIg5zrC1481u5FS1eJ0oGMGX4PR19ZoY6YMuvNsJvD7dya8jzotRXehfQUqq2wzauX11LdOTX40u0m01PGtePNdWTQ4gZliBIZNBgLoy4m15mLX0bXY2WOHhcpxFpqlVSMlOI8jx1+tq/6nTuEof/AMunZft92lnhzXHJn4iPK8TrtxEkrSSxoMmo6rIyBG7z6VJr3doDgrx+ReUqqnCyZuEwIa6Z7taLWc5rw8t7d+oHdoNrt2uVFleSP+VbqzaXk99LnaWrfZSlba270/FTSLFVFVujur5djRLq26n0Vwktso3zC76Ola+bvxqsrohhHxsm1DMTrytZquc46TTSMtv5EcxxTWle+SlVTulD8QMdEIdbTcMODYHWAtnDpbyNm9ivHiNlY86u8ml0y8O032lgueDQ0LAeLk10M6qVVKy7EYluTykNndPWVkYdeXm42te0PF7RvUXbinFRizipMpiaBM2cTRQv3cHlrZbHOc5natLRUuHKp3V4ou1UqqLmj8Y7J4Gxa/lL7A93myC0Oc4uO1K2gb8a95XqdJMykOCZpRziWbTtsY6sbqscRJTdgpcKnuTiLNVKqrZkZflfD01NHSNaCTTvud5xZ2Qaff2p40XGKLEfK7hWTyYMOIB3svc1kemORALS6n8RKcRa6qVUMjdiPlKYSa2k3XILg7TNz4jFY49k7B/DgrcFJjSlEopRQcaKbVKIONqWrkiDjReXm/SbC4RwbiZmROcLgHVqRwrsPBestLdeX1uD2J+MrpipztFZSZ02L84eX+lRe8/og6xMv9Ki95/RaTyLoBi8bDq4djXMuLKl4aat47Feh80WYfumf9jV6JwYo8TZNy24esPL/S4vef0Xdgem2CnkbHFiI3vcaNaK1J40FQtL4zqtx8Ub5HxsDWNdI46gPZaCTssfq3+1sL/Ofhck4KTWZrPRuX0bRRapUrxNIootXJFRFqWqUQRapREBERAREQEREArS3Xl9bg9ifjK3SVpbrz+twexPxld/pv2Qlult6mvsoe2m/MLCzrrkZhsTLCcM52k90dwkArTnS3ZZvUz9lD20v5hdeb9UEGIxEkzppQZHmQgAUBPcr+H+luZ50r+b9dLJ8PLEMM5upG+K7UBpc0trS3lVVHq3+1sL/Ofhcth/Mdh/38vuCz8h6poMJiY52SyOdGbgCBQmhG/vXaMmKtZivqzqV8REXhbEREBERAREQEREBERARQXICglaW68/rcHsXfGVulYGPyODEODpoo5CBQFzQSBxoKrpivwtySY2+eMm6b4zBxaWHmsZUuttadzxNSKrOPWlmPpH/hn+K3f+x+D9Fg/oH6KP2QwXosH9AXec+Oe6pqXc/FuGC1K9vR1K/wAVtaqp9H+kuIlxUbHyVa40IoN9ieQV7MTbLaC2ltOVOFPUseLKoWODmxsBHAgAFfIz4b3vW1baiO0tWZmJhmKVCAr2NpREQEREBERAREQFBUogqfSMN8thvst03ef5vHw59ywcFm0kQnDTaGue9vZBrdJRzqn7vd4q7PgB4gH1hPJ29w58u/ivHb6e03m0Tpzmnne1Sdn89Gm4bVqbR2wJdO4d1RQ7KDn85e4B484NHZHYrNpUPftvurdojuHdwXnZtmAgLewHXkju3G4rtuVi2G9Y3N5JrMeqvjP8QGOJe2tGkEtA3vcwgcqmnPYLhBmjziCRwljivcW0rRkpDacq77+HivTzHMDFiXDYsEZJjDRvRpd2tq02G425Li7pL9GXaTezbz4k3gU24dk+8Ljqd6m8+Phjz7uvFsL8DhuAufACA0UoSOXIc6Lz8xzmSVsjD2mgtc0UDSC2QNpt6ua9KHpKRtp3f7rxUgUsLqAUaOFv9wsrAZ22WRjdMAyAv5E20qCdt6qzrJ4rbX8XvqXms6RS0jq4EvY1x7IHaMoY5oHgKj+66ocZJEAWPoLcU4MpUOe1529e9fwVx0B3D3KdEdw23G3Nd/t7z5mzXCfdVMHmkskkBfKLTI9ppSjha1wDqbV3I2VuC6xhxsKCg3Apw9S7KLvixzSJ3O2qxpKIi7NCIiAiIgIiICIiAuDmA8RVEQDGO7wUaIpSiIpqBwiwbGCjWgbud+LjVx/FdgiHcFCKREDsREWgREQEREBER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s-Latn-BA"/>
          </a:p>
        </p:txBody>
      </p:sp>
      <p:pic>
        <p:nvPicPr>
          <p:cNvPr id="1032" name="Picture 8" descr="http://www.bba.edu.rs/images/stories/saradnja/efsa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3071834" cy="10019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57158" y="5000636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0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Mentor:</a:t>
            </a:r>
          </a:p>
          <a:p>
            <a:r>
              <a:rPr lang="bs-Latn-BA" sz="2000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p</a:t>
            </a:r>
            <a:r>
              <a:rPr lang="bs-Latn-BA" sz="20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rof. </a:t>
            </a:r>
            <a:r>
              <a:rPr lang="bs-Latn-BA" sz="2000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d</a:t>
            </a:r>
            <a:r>
              <a:rPr lang="bs-Latn-BA" sz="20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r Rusmir Sendić</a:t>
            </a:r>
            <a:endParaRPr lang="bs-Latn-BA" sz="2000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571480"/>
            <a:ext cx="4500594" cy="57689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s-Latn-BA" sz="22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Edward Bernays (1891-1995)</a:t>
            </a:r>
          </a:p>
          <a:p>
            <a:pPr>
              <a:buNone/>
            </a:pPr>
            <a:endParaRPr lang="bs-Latn-BA" sz="1000" dirty="0" smtClean="0">
              <a:latin typeface="Arial Narrow" pitchFamily="34" charset="0"/>
            </a:endParaRPr>
          </a:p>
          <a:p>
            <a:r>
              <a:rPr lang="bs-Latn-BA" sz="2200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k</a:t>
            </a:r>
            <a:r>
              <a:rPr lang="bs-Latn-BA" sz="22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reator pojma odnosa s javnošću (Public Relations)</a:t>
            </a:r>
          </a:p>
          <a:p>
            <a:endParaRPr lang="bs-Latn-BA" sz="100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bs-Latn-BA" sz="22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“Crystallizing Public Opinion” (1923), “Propaganda” (1928), “Public Relations (1945)</a:t>
            </a:r>
          </a:p>
          <a:p>
            <a:endParaRPr lang="bs-Latn-BA" sz="100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bs-Latn-BA" sz="2200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d</a:t>
            </a:r>
            <a:r>
              <a:rPr lang="bs-Latn-BA" sz="22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iplomirao agronomiju nakon čega se posvećuje novinarstvu</a:t>
            </a:r>
          </a:p>
          <a:p>
            <a:endParaRPr lang="bs-Latn-BA" sz="100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bs-Latn-BA" sz="2200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p</a:t>
            </a:r>
            <a:r>
              <a:rPr lang="bs-Latn-BA" sz="22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ropagira ideje Freudove psihoanalize</a:t>
            </a:r>
          </a:p>
          <a:p>
            <a:endParaRPr lang="bs-Latn-BA" sz="100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bs-Latn-BA" sz="22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“Public Relations Project”</a:t>
            </a:r>
            <a:endParaRPr lang="bs-Latn-BA" sz="2200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098" name="Picture 2" descr="http://www.pr-squared.com/wp-content/uploads/2012/09/220px-Edward_Bernay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285728"/>
            <a:ext cx="2269529" cy="26821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2" descr="http://www.blogger.ba/slike/40548.2617500.jpg"/>
          <p:cNvPicPr>
            <a:picLocks noChangeAspect="1" noChangeArrowheads="1"/>
          </p:cNvPicPr>
          <p:nvPr/>
        </p:nvPicPr>
        <p:blipFill>
          <a:blip r:embed="rId3"/>
          <a:srcRect l="22500" t="17433" r="32500" b="27521"/>
          <a:stretch>
            <a:fillRect/>
          </a:stretch>
        </p:blipFill>
        <p:spPr bwMode="auto">
          <a:xfrm>
            <a:off x="7786710" y="5953140"/>
            <a:ext cx="1357290" cy="904860"/>
          </a:xfrm>
          <a:prstGeom prst="rect">
            <a:avLst/>
          </a:prstGeom>
          <a:noFill/>
        </p:spPr>
      </p:pic>
      <p:pic>
        <p:nvPicPr>
          <p:cNvPr id="10" name="Picture 4" descr="http://whiteunicornbooks.pbworks.com/f/bernaysBoo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668020">
            <a:off x="4844690" y="2655989"/>
            <a:ext cx="2011422" cy="2310911"/>
          </a:xfrm>
          <a:prstGeom prst="rect">
            <a:avLst/>
          </a:prstGeom>
          <a:ln w="5715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2" descr="http://www.kevincmurphy.com/bernayspropagand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814214">
            <a:off x="5590726" y="3341113"/>
            <a:ext cx="2008901" cy="2286349"/>
          </a:xfrm>
          <a:prstGeom prst="rect">
            <a:avLst/>
          </a:prstGeom>
          <a:ln w="5715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2" name="Picture 6" descr="http://upload.wikimedia.org/wikipedia/en/4/4a/Bernays-1945-public-relations.jpg"/>
          <p:cNvPicPr>
            <a:picLocks noChangeAspect="1" noChangeArrowheads="1"/>
          </p:cNvPicPr>
          <p:nvPr/>
        </p:nvPicPr>
        <p:blipFill>
          <a:blip r:embed="rId6"/>
          <a:srcRect t="5981" b="8550"/>
          <a:stretch>
            <a:fillRect/>
          </a:stretch>
        </p:blipFill>
        <p:spPr bwMode="auto">
          <a:xfrm rot="20834118">
            <a:off x="6285693" y="3976946"/>
            <a:ext cx="1902107" cy="2253695"/>
          </a:xfrm>
          <a:prstGeom prst="rect">
            <a:avLst/>
          </a:prstGeom>
          <a:ln w="57150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57166"/>
            <a:ext cx="7829576" cy="562612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bs-Latn-BA" sz="22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Bernaysova teorija</a:t>
            </a:r>
          </a:p>
          <a:p>
            <a:pPr algn="ctr"/>
            <a:r>
              <a:rPr lang="bs-Latn-BA" sz="2200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d</a:t>
            </a:r>
            <a:r>
              <a:rPr lang="bs-Latn-BA" sz="22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ovodi u vezu manipulaciju javnog mišljenja s psihologijom nesvjesnog i psihologijom općenito kao i dr. društvenim naukama</a:t>
            </a:r>
          </a:p>
          <a:p>
            <a:endParaRPr lang="bs-Latn-BA" sz="100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endParaRPr lang="bs-Latn-BA" sz="100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endParaRPr lang="bs-Latn-BA" sz="2200" dirty="0">
              <a:latin typeface="Arial Narrow" pitchFamily="34" charset="0"/>
            </a:endParaRPr>
          </a:p>
        </p:txBody>
      </p:sp>
      <p:pic>
        <p:nvPicPr>
          <p:cNvPr id="4" name="Picture 2" descr="http://www.blogger.ba/slike/40548.2617500.jpg"/>
          <p:cNvPicPr>
            <a:picLocks noChangeAspect="1" noChangeArrowheads="1"/>
          </p:cNvPicPr>
          <p:nvPr/>
        </p:nvPicPr>
        <p:blipFill>
          <a:blip r:embed="rId2"/>
          <a:srcRect l="22500" t="17433" r="32500" b="27521"/>
          <a:stretch>
            <a:fillRect/>
          </a:stretch>
        </p:blipFill>
        <p:spPr bwMode="auto">
          <a:xfrm>
            <a:off x="7786710" y="5953140"/>
            <a:ext cx="1357290" cy="904860"/>
          </a:xfrm>
          <a:prstGeom prst="rect">
            <a:avLst/>
          </a:prstGeom>
          <a:noFill/>
        </p:spPr>
      </p:pic>
      <p:pic>
        <p:nvPicPr>
          <p:cNvPr id="8" name="Picture 2" descr="http://1.bp.blogspot.com/-UoYrWqv9m6o/UYR9MnVfYzI/AAAAAAAAGWI/FiRIQ5njvIU/s1600/bernays+11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857364"/>
            <a:ext cx="4945891" cy="2214578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412" name="Picture 4" descr="Intelligent manipulation D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3571876"/>
            <a:ext cx="4429156" cy="2214578"/>
          </a:xfrm>
          <a:prstGeom prst="rect">
            <a:avLst/>
          </a:prstGeom>
          <a:ln w="5715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143372" y="1857364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bs-Latn-BA" sz="1400" b="1" dirty="0" smtClean="0">
                <a:solidFill>
                  <a:schemeClr val="bg1"/>
                </a:solidFill>
                <a:latin typeface="Arial Narrow" pitchFamily="34" charset="0"/>
              </a:rPr>
              <a:t>-  stvaranje pritiska -</a:t>
            </a:r>
            <a:endParaRPr lang="bs-Latn-BA" sz="1400" b="1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00042"/>
            <a:ext cx="8229600" cy="4525963"/>
          </a:xfrm>
        </p:spPr>
        <p:txBody>
          <a:bodyPr>
            <a:normAutofit/>
          </a:bodyPr>
          <a:lstStyle/>
          <a:p>
            <a:endParaRPr lang="bs-Latn-BA" sz="110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bs-Latn-BA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suština Bernaysove etike </a:t>
            </a:r>
            <a:r>
              <a:rPr lang="bs-Latn-BA" sz="2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– opravdavanje raznih oblika (medijskog) manipuliranja masama zbog opasnosti prepuštanja ljudi </a:t>
            </a:r>
            <a:br>
              <a:rPr lang="bs-Latn-BA" sz="2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</a:br>
            <a:r>
              <a:rPr lang="bs-Latn-BA" sz="2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samima i sebi</a:t>
            </a:r>
          </a:p>
          <a:p>
            <a:endParaRPr lang="bs-Latn-BA" sz="240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bs-Latn-BA" sz="2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propaganda     integrirana marketing komunikacija, promocija, promotivne aktivnosti, odnosi s javnošću...</a:t>
            </a:r>
          </a:p>
          <a:p>
            <a:endParaRPr lang="bs-Latn-BA" dirty="0"/>
          </a:p>
        </p:txBody>
      </p:sp>
      <p:pic>
        <p:nvPicPr>
          <p:cNvPr id="5" name="Picture 4" descr="http://www.cohnpr.com/portals/1/Images/PublicRelations.jpg"/>
          <p:cNvPicPr>
            <a:picLocks noChangeAspect="1" noChangeArrowheads="1"/>
          </p:cNvPicPr>
          <p:nvPr/>
        </p:nvPicPr>
        <p:blipFill>
          <a:blip r:embed="rId2" cstate="print"/>
          <a:srcRect l="3571"/>
          <a:stretch>
            <a:fillRect/>
          </a:stretch>
        </p:blipFill>
        <p:spPr bwMode="auto">
          <a:xfrm>
            <a:off x="2786050" y="3194811"/>
            <a:ext cx="5357818" cy="3663189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2000232" y="2500306"/>
            <a:ext cx="285752" cy="188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pic>
        <p:nvPicPr>
          <p:cNvPr id="7" name="Picture 2" descr="http://www.blogger.ba/slike/40548.2617500.jpg"/>
          <p:cNvPicPr>
            <a:picLocks noChangeAspect="1" noChangeArrowheads="1"/>
          </p:cNvPicPr>
          <p:nvPr/>
        </p:nvPicPr>
        <p:blipFill>
          <a:blip r:embed="rId3"/>
          <a:srcRect l="22500" t="17433" r="32500" b="27521"/>
          <a:stretch>
            <a:fillRect/>
          </a:stretch>
        </p:blipFill>
        <p:spPr bwMode="auto">
          <a:xfrm>
            <a:off x="7786710" y="5953140"/>
            <a:ext cx="1357290" cy="904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501122" cy="521497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bs-Latn-BA" sz="28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“Propaganda je potpuno legitiman oblik ljudske aktivnosti. Svako društvo, bilo religijske, političke ili interesne naravi, a koje ima određena uvjerenja, i želi ih obznaniti, bilo govorenom ili pisanom riječi, prakticira propagandu.”</a:t>
            </a:r>
          </a:p>
          <a:p>
            <a:pPr algn="ctr">
              <a:buNone/>
            </a:pPr>
            <a:endParaRPr lang="bs-Latn-BA" sz="280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pPr algn="ctr">
              <a:buNone/>
            </a:pPr>
            <a:endParaRPr lang="bs-Latn-BA" sz="2800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pPr algn="ctr">
              <a:buNone/>
            </a:pPr>
            <a:r>
              <a:rPr lang="bs-Latn-BA" sz="28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“Propaganda postaje zla i represivna samo onda kad njeni kreatori svjesno i namjerno šire ono za šta znaju da nije istina ili kad im je cilj učinak za koji znaju da nije od opće korisiti.”</a:t>
            </a:r>
            <a:endParaRPr lang="bs-Latn-BA" sz="2800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www.blogger.ba/slike/40548.2617500.jpg"/>
          <p:cNvPicPr>
            <a:picLocks noChangeAspect="1" noChangeArrowheads="1"/>
          </p:cNvPicPr>
          <p:nvPr/>
        </p:nvPicPr>
        <p:blipFill>
          <a:blip r:embed="rId2"/>
          <a:srcRect l="22500" t="17433" r="32500" b="27521"/>
          <a:stretch>
            <a:fillRect/>
          </a:stretch>
        </p:blipFill>
        <p:spPr bwMode="auto">
          <a:xfrm>
            <a:off x="7786710" y="5953140"/>
            <a:ext cx="1357290" cy="904860"/>
          </a:xfrm>
          <a:prstGeom prst="rect">
            <a:avLst/>
          </a:prstGeom>
          <a:noFill/>
        </p:spPr>
      </p:pic>
      <p:sp>
        <p:nvSpPr>
          <p:cNvPr id="16386" name="AutoShape 2" descr="data:image/jpeg;base64,/9j/4AAQSkZJRgABAQAAAQABAAD/2wCEAAkGBxQTEhUUExQVFRUXFxgbGBcYGBgcGhgcGBoaGBgXGBcYHCggHBwlHBwaIjEhJSkrLi4uFx8zODMsNygtLisBCgoKDQ0MDgwMDjcZFBkrKzcrLDcsKywsLDcrKysrKzcrKysrKysrKysrKysrKysrKysrKysrKysrKysrKysrK//AABEIAPQAzwMBIgACEQEDEQH/xAAcAAACAgMBAQAAAAAAAAAAAAADBAUGAQIHAAj/xAA7EAABAwIDBQYEBgIBBAMAAAABAAIRAyEEMUEFElFh8AYTInGBkQehscEUMkLR4fEjUmIVM4KSF3Ki/8QAFQEBAQAAAAAAAAAAAAAAAAAAAAH/xAAVEQEBAAAAAAAAAAAAAAAAAAAAAf/aAAwDAQACEQMRAD8Ah3VoNr5J+jiCBrooyu68hFpVLAz6deqCcpYm9zz1TZxls9VX2vMAyY1WadYi6Cap445A8bLd2II456qKZVyN/p7o76k3Bn6oJL8QZz66+qzSqmVGE+vX9FP4N3JA1JzWxeZmTEf0tmiUVjd72QL1HnSVpUqmycdRCH3QQAbML27IQ3bQpAlpqNscpk/JZZi2F8b3P8rsuOSDU4axEm/so+vhjlJjqVZGUAQCLhDfhL5IKpiKLhEAhK4gEeV/4VsxOzpUfX2PKCquN7z19lipVPHhopjE4F3HkkamDtcII9xJyQziHaqTbh+B4/skMVSgoF/xJy4rQ1TJmUF7blYc1Bs4rcVEtKJIgIiZrVb261RKb7c/RYq00MeoRTTa09en1Rw8EDJKsZlf5JgCOHUIDtffryTTHW66/pKUtNE3SbyhAaiz36hOUM9CP3Q8PSkjTgnqVC6AlBicYAASbAa6eaxRoqi9odpVMbiDhKLt2i0w50EhzgbzH6QbIH9r9tmBxp4ZneumN79HpF3fJF2TsLF4k7+JqFjSLMDePJwj6qW7LdladAbwO+Tq4NHsBKt2EbFosggcH2aDQJ3XDgWDr1U1hdktaQYExAI4cFJUqSZbSQR5wo4DnISb8EJm5HJT+5ZR9dm6UVD1cMRcgEcR+yEcOE/WrATB9FC4faA77u8pEt89QD80QLF7PURitnxfVWqoEriKUoKNiqJb1ZIYwX5q27SwAKreKw0Gw/gIIGsy8wl3BStXC8EjXaBMIE91eC3iywAiJ+qb2yt11xWjXSeGSzVM9ZLNA++oRTFBtpF0w1sHjdDw751g9deiM1wnVAdlGUzSpx16ZLWiOE9ck9h9OrckDWEw6fYxBolO0/NAjtzG/h8PUqahp3f/ALGw+arPYTZ+5T3jdz7mflr5rPxTxpbRos0e8k/+I/lZ7GYmwBz0QXzD0slK4enbJK4WnaVKUAEVvSb7ooQt5btcgLCTx1KRKac6yCR4YJvxQVfaTwLakGNTwNtc1zbFbTqU8Uw5w4B17iHRfhkfdXLt697GEtjwgkt1gfrZwI1GoJGqorXGrNaYNS7TMgOaPyn6gojq29IEIVVDwb5Y2/6R9EVxQR9elKiMZg+MKcqFIYgXKCs42hAuM/soLGUYVwxtIlmf9KrbTBFp1QRO7nwQgmGifNaOaMkE5Up+aHTgFb1GSL2WabQOuuSBihxA66hFadPoUOhw8+gnKNEEc/p5ICUHTNlI0GERrzSmEwpUrh6TYGVuigYpPHUo7KyBurNOEFU+KJmjRd/rVj/2H8KJ2DtEMe3QSPPzU98QIdhCDAcXt3ZPCZj0VK2U0EwTFreyDu2zMUHNBBsVKNeFUezAAY0AkjQqyNaimWuujh1ki1yNTqoGi+yH3qFUegNfKCv9uMGKtIj9Quw5X4TwP3XOtm7KrGlus3S4klzHW/I7QZzBhda2hQ3hOqisFspu9LmgOm7tfOUQLZdSaVMkEHdEjgYuPRMOco/bW3atNzQzC71Ava01N4B3iMbwYBMTqYTe8gxWcPmly2Ud0LR4QR2KbYidPNVLaoz60VvxYgKn7YcN7rrNBEuQiSjRfPzWjgOKCYrN081oDoMtLrbf9l6mboG6Fh17eaapPgyk+84n3OaBVxugQWOjW0148EVmLDR9B8vmqzRxxt1wWlfG3zQW4Y0AXP8Aa8MYBmQZ/lU9+0AYkn68EJm0DOZ9/ZA52+/yUmuAncdfyNsvNVXZtdgEPPkVZxjg8Fr7tIiPNUfG09x5GcWQXnY+2m0ngMxNuD2ER68VfezvalmLpvDY72n+Zs58xyMFcAdSc69vdWb4b0av/UKW4Yz34y3QNfWPcIOoY3t3habZLi52rW3I1MqrUviPUq1Ymnh6RP5nm4CtHavsTQxLt4Du3kXc0DzkjUyud4PspRLqlF5rF8kAsa0m2tyI8iI5oOm7O2+2oJp4mlWtcNInzsbKUwWL3lV9j9hcMKQa+m4uBJ71zj3pOniYbAaC6s+A2a2iN1sxzQPB85qJ2niqtO9Kia3BoIG8eF8k5v3AHFGaIEazmioLZe1/xdJzu7NJzXFrqbs2kaFaPec1JYynu7xi5NyNTEeqiarskRu6pIWlR5CXdXtbNYdUt9pQL42oeNoNuCqO2/zdaZq2YoyD5KpbZdHBAjUSjn368kZz7ea0piXRxn5IJgG549aozAIvmZ+iHukH16kLFYkxH7daoNXPzv7pB1X0IWcRU6180m+p7oGjXhaVcSlKr/mh7yA7nyFr35HXXkgF1roUyiHBiVo2i2pULXO3SSIPpql5ggoVZ0OBCCVq7OfTYZdTIOW7BP7hWf4U4IjEPfmAyCeZIMKnfifDnOp10Vy+FG0WtdVaTG9DvXJFdcqtHyUPtTYNKq9tYCKjf1NMTyMZqSr122kiIUZiMfuf5GeKn+uLwP8AcRw1RTTKu6ADK1djZyRQ9rwC0gg3kILcJ4pQa4YEuysma1ZrTcwTl91uynF1Wu12yxiQwF72brt4OYYMwQglMdVBAAPNRdW5SnZy1MsMktJBJufNSFVuqIjnsEoVKhujM+t/qm3EIDn25dFADED1VT22IMTlPRVpxFSASOuCqm33S7l5oIwLfDfnHH20PFDpFZbczy5oLRUZySeKZGnmNPMFTFZoN8vuo7FNvFutEEBiCkn807ixqkajr+aDBctSeHBZc1awiMPah+iM8WhAcg9vIdYSIWd5eKAmycC7EVWUW5vdHGOJ9k9tTY9fD192lJJgCNUTYmMOFc+s0AncIbM/qIlb1u2NZ7mksaSDw5zl1kEVacB2exVYCni3b4Do7vfIaQBcktz99F0jZezm0qTabWhrAI3RkuUbK7c1wQG4Zz3RoHZnM5SZ4Kz0O22KcWxgK4G9LpEDdi4BMSUFlpYU4d8C1I/lH+p4eXBSrDKidmbX/Etcx1N9NzYltQQRNxyPopSkyOaK9WMN9FHVGyJKdxV4HNaCjvENA64oILG0DQpGuI3Q4Bw1MnMc7rFDFsqsDmGQflyKP8QsSGUqeHaRfxH0y+c+y53hMXUwz/DcHNuhHHkURdXMkpSuyAbLbZ21KdYeEw7VuoRMVTJ1tZBHVqog/SOgqztoX+6sOOmIB0Vb2kSTlrw+aBBuS9C2abZ8FucuaC6vpzYaft9FFY2iYmJ6hTpkA8ykMbh7XQU6vYnzseurJQiOakMeyHZZn0STm8UGhI4LAhbQgvKI1qPsgrJKyxANZJuvNz9V5xugs2wMIcRRcwAmM44/p+/srf2c7FUNwOcH7zXXM5xm3kJPyVF7HbX7muATDH2dwkZH6j1Xadl1ABIvp56z7orNDYm42BUfIJzdpp7Jn8MA0HMxc5mybD/qjMaikhhxnF4+XmiO8MplyWqXt7IF3y50DPL91M4LDCm2TnFytcBhNwTqcyoDt12jFEDD0zNWoL/8W841OnqgpXaHG99XdUORJi4/KBa3pKhMYRJtmJtnyE+SJtN+UOjyB1z+c+yj/wATLwZ438skRju4MguDrmeHknKPah7DDvGLCTYo++Hb5HDOMiYuYVfq0ZbMXz/nrigtNTFNe2eAuD9FX8a/OE92ceHN3XgSJ9fL1UriNhNe0mItbrggpoM26yW0QOuuKnh2ZMSHHjEcBOiFW2A9p8LmmI4i8ZILvVoJHGYW38KwPYEjim/dBzna1GD6qGq1JtCse3mHeyVfqU/7QDJ+XVkJ7LIzm2QkQDdhYlFe73669FoNUGrSFh4utgIWlTVBgBdE7G9qy1opPi0kOM3sfZc6DrpmlW3RfRB3nA7abUNjyOYgxz0W+O7X4Wg0mrWYIMQDLpzIDReVwDZdGriaxZTcQ59h4iBxgnhZKtwL9/u90mpvbu7F96YjzlFdmd8SqdV4pYWjVrVHmGNjdHmSbxxtouhbHwrwxprbpqEeLdndB4CbnzKqvw07EjB0xUqgOxDx4jnuD/Rv3OpV7qPDWlziAAJJOUBBGdo9stwtIvN3GzBxK4VjdqOrY175LrxPHd9bXVi7Y9oO/qvqG7GghguLC/uTf+lQtlifETBJmT1kglcXiyZBO8QcweHM569FJPrGxjhHnxyQX4pxdGZEi4g+vNAFQg55HPrRBOYHEuMgmDwkyZBAGfktH19BHX2t9VFYXEbjwTbmORBtzmE1jqL94VYJY780aEWItkJ19kEnsuqBI8VzEgcZ1VgwuK3QYmYuMgLxrfKfdVzD/lyi3Ma6u/vNTOBxF5sZ3Te5MC+WsnqEEpja5aw6ESc7QBaJzPmiYINcwPfmeMR85VX2htXerbjQdxrgXcSQTAPLNWLD1mQDNj/sSBl5xnqgtbkviGSE45CqmyCn7bwgvz5Kn4xsFdD2k0XVK2xR1Ai+XBBBvIQyJRXhADkRrC0hEchSg1LVo9y2dkhvKDXfQa1SbacEQvlCcJQXz4T7PbvuxFQhrKdy5xgAASSSeS6J2a2fgsZin7Qw/iE7t2wN8CHPAN5Igf2uG43aTxRGGY4inm8f7uz8XIWtyVl+GXa78BW3Kh/wVCO813DpUA+R5eSK+i2NXOvib2u3CcLSNx/3XDTUMn5lWjtX2gbhsIazXNc54ApXs4uEgjiAPF5BcHq4kuku8TnOJJ1kySTxmfdArtPGHu3SZ3gOPHPzWmz3htMHXLXX5JTabvCYnMZ6+dkbDU5aOfDP0RAd8Ozz0M6e6xSqzaLzM68vRDxNIjritWP4oDtdJE+RTuKx9Sm8MdZm622h1nLPT0SGDJkkZtaT7aj0+inNt4cVsO2uwXGYGYGZ9voUBaR8JcCBAAgRlxk53gT5prD1nDMEC5MnK0Ee51yUDsnFb4LSL7pbfhpYZ3Uli3gUt4CCQQePnHqiltgEvrE5kk5+efmrw2kBSDmkTzbMHWBEDW8Kg9m3Q8QfF6R5ldJwrQBvEwBkPyzoJPGPRBZHuQK5JTL2oFUIIvGsMEqn7XaYNjr+yu+IaSDAKqu2KJIfGcdFBT61FwAkEA5EiAY4E5oAp36+q6B2O2vTxeG/CYlvibIvmItY6EKL212RqYfxyHU5zGY4SNEFVdTETySVRym8TQ8Pp+yhKoRGmqE4SfUoxMJZxk+p6KDZi0a3VFA8Pmj0G5Dig9srZbsTWp0Kf53mJOgzJMaASpbtl2PqbPFMl2+HyN4CII0PWi6V8Hux3cMOJrN/yPEMaf0M/d0fRSfxboUfwD+8F95vdcd+fpG9PKUVxKjjKz6bKb6jnMp726wkw2bkAaIhfpMgD7xqtKLSL3j7+YWKjY5GftOnmiAbRgUxbMp6jVG7npl5c/34pHaX5G5ZnyTeFbLBbT2+aAOIOmXr6e32StRnQTGJF4MSOAQXQg3p1SJiINjwIvYqydkXASyzmmYDs7iC2cidQq05giycYKraQrUyQKbpMEgibTxjQlASvhTRruERDrWBGdpzBTW1apdTPuRA9/sftofD7ZbWbFQePOcjPn7eyVxxsW5mdJP887oqK2fjDScHBXNnaam9oAne1njnlOXUKh1RBhb0qZ4Ij6JnNL1VEfEXalTBUqdWm+mQ5+66RLhIJaW3jQ/Jc72j24a9rga1d5IMQAxoOg8MFFXvsZjqz6lZtSJpvcDJ8Rg23W6CEHtftCiA87zBUYYe0uDXEcgTnBHzXH9lbZxFKqX0Xv7x1pu4n3mSp7Z343EP3G0qYqEy51bdDyc5If4j5QgzjMU1r++wlUF5gvbexMy6dI1XV+zDqlahGJdTeXjJkxHMnX9lSv8A442g6m4nFsD3mTRYXBjouC4tABM8WnPNW3sRs+vh6TWVrzcDdEtMwWOM34zwQUvtfhThqjqbsjdh0Lf3VPqVF1/4r4IVMGakDepuaQeRO64eV59FxYoNqlTReaIC0GaJGQHXX3RGapyCboxZI1D4kyHWQfTHZfEB+FpP/wBmNPyXHfi32gOIxnctP+Oha2r3Rve1h6FXHZHaunQ2KyrvAuYwsAJuagJDRHsfJcTpVSXFzpc4kkk6kkkk8ybopkVLdaLNSrNuJ4z1ogQTl9Nco+qyHaeaI02g6W/f1T+xwXU7RwMluXrmOPoka7PCROXP6JjYR8B4jIeV54FALFOIMGbW8onQ5Ici8pvHUodYR/Pzi6jy09D7Qg3ZGQMDgp3YuL3PC4jcfYzERr8lXWm/0R69chrSND9kEntfZP4d+9TM03E7jheI/TPJAq1SRfPX0T+AxrarNx8XAE8Ofn+6j9o0DTeWmDwIyI0IQR+LdJlb0K3vyQ64WcCymQ/vHuYQBuAM3g8yAQXbw3YFwYMxFrIO84zZGHq/92jSfBtvNB+yr/aihgMJSJGHw7armO7tvdM3iYiR4ZtIVp3rnzXMfiHtl9PHM7mA6jTc0yA6e+Eusf8Aic+fJFQfZbaX4SuO9YWHI7wgrrGA/C4x9OoA11Vl2vA8Q5HUjkVx3E7WbiZ77O1zyEe612RtKvhKneUH5jdg3kSHRHoPcoO3YnFVqVVo3CRujLInU3y8lPUMXIk2PBVbYW1q+Lp06lai6iIm/wCsm2WbW8Cc1L4Zgabk+uSAHbRneYLENAv3biI5Cfsvn1y+g+020WUsLVc4wNxw8yRAC+e3GyFbUswi0xLghYcI+HFyUQEu8bkYuAhJtd4ijVzZAStXO73YM094uA5kAE/JCoHWUMDVHpg/JAWlMLcM4Wm3RXhbj9/Vea62ZHyQed+UjU89NPXJa7CqQ4jj16aJii6RB9P5n0SmAaW1w3nFvtIQS2MAjmOr9cVFFtz81MbUpaAwAIGV+XX8qFqSDcIMPYn8DgTVaQMxf5HlnZIb6kdjY3u97O8RfLzGv8IFjhn0XCPRTTGMxFGCf8o/JzvkfQZJ97KdWn5aZn+p+vNKYXChrvCZGvnpAHMOHoEVV64IJBsRYhDAup7tFgLd40QcnDiNHKvyiPoUG58yue/FTY5a5mLaJDgGVORH5HcpEj0HFX1g8R8z9UzicGytSfSqDeY9paRyPDmivnirVY4QQAetVrh3ljg5pyMieSuPaT4dV8L/AJMMTiGC5bujfb/4j8w8vZRnZ/GYeo8Uq+GZd0F4Lmubocj1CDqPZHB4p9Frn12VKTgHNBnfjgSY5aH0ViNBzRy4WVe2XsrDUCxzX1IZ+Ud6YIN4cB+YTlMqR2ltdtX/AB03X1Lf0jW4yQJ7c2J+MHdPfu71mgQY1mFxHaeDdRqvpv8AzMcWnzaY/dfQWwcEG1GAXNzvHOBEkk+g9VxTtniG1sViKjY3TVeRzExPqghqATOGNilaKboiGOyy4oiOBW+/PotGe+a2EAHiepQbgrbfshEEWNo/tbNeEBmn0K3cLZ2/fihIu9wHWtkBaTpcNeskvtBpbUa4Wy6CawguLesZcLrXbJ8IMX48efsglHEFogA25ZRfhNifZReJbJyI64JzZmIJp2uYI0981tWM7wPHKIvdBFhiNQpSD6G2YutXNTuyhLiIm1zylALDVXNcLiNZvcceacoYgiPpOltONkLG4UguLQTreJzEG2YyS1OiTPp80FhOKa5u6ACDxvM2ynTrOFU9oYM0qhbppz/pWDZb/Fu6iDru6xpefS/sh7eoB7QSZyjKdOGn7IrrLTd3mevdOUXqJ77xkcXGPdSNI2QOvqLmXxbo0x3JYxoquLi54EHdaNSM7wr9Vq2VY2dWp4jbdOjUAc38PVaAeJAcf/yCg5bRxNV4jfdwzXS+wOGfSY7vGw11w46/f0VI7T7K/wCn4+pRP5AZaeLHXab+3ouv/D3ZrzQbXxI3WASxrs4GT3TkIyHqgD2q2r+AwT6htiK47ukNWtvJ9AZPPdC4jVPgU/8AEDtL+NxjntP+JngpD/iM3Rxcb+UcFXKxtCDNFyZfameaVoC4RsU7wR5IhSnkm2sLgGb0Nney1gAmeEAW5JInJM7xBQFbhbkTvDjdBdRhMU8QetUR3iP35IFALiVkGBl/KMRlEW+a1ZeRHPS2n14oGcHyyg6/b1n0Wu0XjvGbw3hIJAtvDOLZcCQtcK8NzBm+UX87herM3nzfhBzF76wgJhMW51R5MbzidIF7QABYDQJmswgmcj7dXUbXo93UGcO5R1/KlgzeZMa5oIx4vwMpzZjgHS4SI05ZHyWj8A958DHvv+lpdn5SpfZvZLFuIik5vNxDfPMz8kHqzt53ityA94BsDznil6mGgct2fM9WlXbB9hMQ4DeIH/sfS8CDb2U7Q7DGBv1HG3IEznNjxyRXIm1d2QLZT+5PzTb6wdoAZ4mLiJz5LrVL4eYWQXt3rzEujzIkA66aqawfZzDUR/jpNb5AD6BBUKo8Th/zd901hXnKeH0B+68vIBY+oQfRc/7LVz/1/DnXvnD0LHt+i8vIOtdouzeHxO08O+sze3KL3R+lxa5u7vCLxvGyU+L20H0cARTO73jmsdx3TMgcJiPVeXkHz8zNbYjMLC8iDYYXCzj/ANl5eQK0BLh5o1UQ6PJeXkGrHn5pxjzHqvLyDzkN1vmvLyA9Ep3ZrO8eGnKYtnmvLyDo2H7DYV7WGoKj7DN5Gg/0hXHZfZPCsA3aTRwsD8yJ+a8vIqWZgaYgBoRdwAWAHkvLyK2JWCvLyI2C1eF5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s-Latn-BA"/>
          </a:p>
        </p:txBody>
      </p:sp>
      <p:sp>
        <p:nvSpPr>
          <p:cNvPr id="16388" name="AutoShape 4" descr="data:image/jpeg;base64,/9j/4AAQSkZJRgABAQAAAQABAAD/2wCEAAkGBxQTEhUUExQVFRUXFxgbGBcYGBgcGhgcGBoaGBgXGBcYHCggHBwlHBwaIjEhJSkrLi4uFx8zODMsNygtLisBCgoKDQ0MDgwMDjcZFBkrKzcrLDcsKywsLDcrKysrKzcrKysrKysrKysrKysrKysrKysrKysrKysrKysrKysrK//AABEIAPQAzwMBIgACEQEDEQH/xAAcAAACAgMBAQAAAAAAAAAAAAADBAUGAQIHAAj/xAA7EAABAwIDBQYEBgIBBAMAAAABAAIRAyEEMUEFElFh8AYTInGBkQehscEUMkLR4fEjUmIVM4KSF3Ki/8QAFQEBAQAAAAAAAAAAAAAAAAAAAAH/xAAVEQEBAAAAAAAAAAAAAAAAAAAAAf/aAAwDAQACEQMRAD8Ah3VoNr5J+jiCBrooyu68hFpVLAz6deqCcpYm9zz1TZxls9VX2vMAyY1WadYi6Cap445A8bLd2II456qKZVyN/p7o76k3Bn6oJL8QZz66+qzSqmVGE+vX9FP4N3JA1JzWxeZmTEf0tmiUVjd72QL1HnSVpUqmycdRCH3QQAbML27IQ3bQpAlpqNscpk/JZZi2F8b3P8rsuOSDU4axEm/so+vhjlJjqVZGUAQCLhDfhL5IKpiKLhEAhK4gEeV/4VsxOzpUfX2PKCquN7z19lipVPHhopjE4F3HkkamDtcII9xJyQziHaqTbh+B4/skMVSgoF/xJy4rQ1TJmUF7blYc1Bs4rcVEtKJIgIiZrVb261RKb7c/RYq00MeoRTTa09en1Rw8EDJKsZlf5JgCOHUIDtffryTTHW66/pKUtNE3SbyhAaiz36hOUM9CP3Q8PSkjTgnqVC6AlBicYAASbAa6eaxRoqi9odpVMbiDhKLt2i0w50EhzgbzH6QbIH9r9tmBxp4ZneumN79HpF3fJF2TsLF4k7+JqFjSLMDePJwj6qW7LdladAbwO+Tq4NHsBKt2EbFosggcH2aDQJ3XDgWDr1U1hdktaQYExAI4cFJUqSZbSQR5wo4DnISb8EJm5HJT+5ZR9dm6UVD1cMRcgEcR+yEcOE/WrATB9FC4faA77u8pEt89QD80QLF7PURitnxfVWqoEriKUoKNiqJb1ZIYwX5q27SwAKreKw0Gw/gIIGsy8wl3BStXC8EjXaBMIE91eC3iywAiJ+qb2yt11xWjXSeGSzVM9ZLNA++oRTFBtpF0w1sHjdDw751g9deiM1wnVAdlGUzSpx16ZLWiOE9ck9h9OrckDWEw6fYxBolO0/NAjtzG/h8PUqahp3f/ALGw+arPYTZ+5T3jdz7mflr5rPxTxpbRos0e8k/+I/lZ7GYmwBz0QXzD0slK4enbJK4WnaVKUAEVvSb7ooQt5btcgLCTx1KRKac6yCR4YJvxQVfaTwLakGNTwNtc1zbFbTqU8Uw5w4B17iHRfhkfdXLt697GEtjwgkt1gfrZwI1GoJGqorXGrNaYNS7TMgOaPyn6gojq29IEIVVDwb5Y2/6R9EVxQR9elKiMZg+MKcqFIYgXKCs42hAuM/soLGUYVwxtIlmf9KrbTBFp1QRO7nwQgmGifNaOaMkE5Up+aHTgFb1GSL2WabQOuuSBihxA66hFadPoUOhw8+gnKNEEc/p5ICUHTNlI0GERrzSmEwpUrh6TYGVuigYpPHUo7KyBurNOEFU+KJmjRd/rVj/2H8KJ2DtEMe3QSPPzU98QIdhCDAcXt3ZPCZj0VK2U0EwTFreyDu2zMUHNBBsVKNeFUezAAY0AkjQqyNaimWuujh1ki1yNTqoGi+yH3qFUegNfKCv9uMGKtIj9Quw5X4TwP3XOtm7KrGlus3S4klzHW/I7QZzBhda2hQ3hOqisFspu9LmgOm7tfOUQLZdSaVMkEHdEjgYuPRMOco/bW3atNzQzC71Ava01N4B3iMbwYBMTqYTe8gxWcPmly2Ud0LR4QR2KbYidPNVLaoz60VvxYgKn7YcN7rrNBEuQiSjRfPzWjgOKCYrN081oDoMtLrbf9l6mboG6Fh17eaapPgyk+84n3OaBVxugQWOjW0148EVmLDR9B8vmqzRxxt1wWlfG3zQW4Y0AXP8Aa8MYBmQZ/lU9+0AYkn68EJm0DOZ9/ZA52+/yUmuAncdfyNsvNVXZtdgEPPkVZxjg8Fr7tIiPNUfG09x5GcWQXnY+2m0ngMxNuD2ER68VfezvalmLpvDY72n+Zs58xyMFcAdSc69vdWb4b0av/UKW4Yz34y3QNfWPcIOoY3t3habZLi52rW3I1MqrUviPUq1Ymnh6RP5nm4CtHavsTQxLt4Du3kXc0DzkjUyud4PspRLqlF5rF8kAsa0m2tyI8iI5oOm7O2+2oJp4mlWtcNInzsbKUwWL3lV9j9hcMKQa+m4uBJ71zj3pOniYbAaC6s+A2a2iN1sxzQPB85qJ2niqtO9Kia3BoIG8eF8k5v3AHFGaIEazmioLZe1/xdJzu7NJzXFrqbs2kaFaPec1JYynu7xi5NyNTEeqiarskRu6pIWlR5CXdXtbNYdUt9pQL42oeNoNuCqO2/zdaZq2YoyD5KpbZdHBAjUSjn368kZz7ea0piXRxn5IJgG549aozAIvmZ+iHukH16kLFYkxH7daoNXPzv7pB1X0IWcRU6180m+p7oGjXhaVcSlKr/mh7yA7nyFr35HXXkgF1roUyiHBiVo2i2pULXO3SSIPpql5ggoVZ0OBCCVq7OfTYZdTIOW7BP7hWf4U4IjEPfmAyCeZIMKnfifDnOp10Vy+FG0WtdVaTG9DvXJFdcqtHyUPtTYNKq9tYCKjf1NMTyMZqSr122kiIUZiMfuf5GeKn+uLwP8AcRw1RTTKu6ADK1djZyRQ9rwC0gg3kILcJ4pQa4YEuysma1ZrTcwTl91uynF1Wu12yxiQwF72brt4OYYMwQglMdVBAAPNRdW5SnZy1MsMktJBJufNSFVuqIjnsEoVKhujM+t/qm3EIDn25dFADED1VT22IMTlPRVpxFSASOuCqm33S7l5oIwLfDfnHH20PFDpFZbczy5oLRUZySeKZGnmNPMFTFZoN8vuo7FNvFutEEBiCkn807ixqkajr+aDBctSeHBZc1awiMPah+iM8WhAcg9vIdYSIWd5eKAmycC7EVWUW5vdHGOJ9k9tTY9fD192lJJgCNUTYmMOFc+s0AncIbM/qIlb1u2NZ7mksaSDw5zl1kEVacB2exVYCni3b4Do7vfIaQBcktz99F0jZezm0qTabWhrAI3RkuUbK7c1wQG4Zz3RoHZnM5SZ4Kz0O22KcWxgK4G9LpEDdi4BMSUFlpYU4d8C1I/lH+p4eXBSrDKidmbX/Etcx1N9NzYltQQRNxyPopSkyOaK9WMN9FHVGyJKdxV4HNaCjvENA64oILG0DQpGuI3Q4Bw1MnMc7rFDFsqsDmGQflyKP8QsSGUqeHaRfxH0y+c+y53hMXUwz/DcHNuhHHkURdXMkpSuyAbLbZ21KdYeEw7VuoRMVTJ1tZBHVqog/SOgqztoX+6sOOmIB0Vb2kSTlrw+aBBuS9C2abZ8FucuaC6vpzYaft9FFY2iYmJ6hTpkA8ykMbh7XQU6vYnzseurJQiOakMeyHZZn0STm8UGhI4LAhbQgvKI1qPsgrJKyxANZJuvNz9V5xugs2wMIcRRcwAmM44/p+/srf2c7FUNwOcH7zXXM5xm3kJPyVF7HbX7muATDH2dwkZH6j1Xadl1ABIvp56z7orNDYm42BUfIJzdpp7Jn8MA0HMxc5mybD/qjMaikhhxnF4+XmiO8MplyWqXt7IF3y50DPL91M4LDCm2TnFytcBhNwTqcyoDt12jFEDD0zNWoL/8W841OnqgpXaHG99XdUORJi4/KBa3pKhMYRJtmJtnyE+SJtN+UOjyB1z+c+yj/wATLwZ438skRju4MguDrmeHknKPah7DDvGLCTYo++Hb5HDOMiYuYVfq0ZbMXz/nrigtNTFNe2eAuD9FX8a/OE92ceHN3XgSJ9fL1UriNhNe0mItbrggpoM26yW0QOuuKnh2ZMSHHjEcBOiFW2A9p8LmmI4i8ZILvVoJHGYW38KwPYEjim/dBzna1GD6qGq1JtCse3mHeyVfqU/7QDJ+XVkJ7LIzm2QkQDdhYlFe73669FoNUGrSFh4utgIWlTVBgBdE7G9qy1opPi0kOM3sfZc6DrpmlW3RfRB3nA7abUNjyOYgxz0W+O7X4Wg0mrWYIMQDLpzIDReVwDZdGriaxZTcQ59h4iBxgnhZKtwL9/u90mpvbu7F96YjzlFdmd8SqdV4pYWjVrVHmGNjdHmSbxxtouhbHwrwxprbpqEeLdndB4CbnzKqvw07EjB0xUqgOxDx4jnuD/Rv3OpV7qPDWlziAAJJOUBBGdo9stwtIvN3GzBxK4VjdqOrY175LrxPHd9bXVi7Y9oO/qvqG7GghguLC/uTf+lQtlifETBJmT1kglcXiyZBO8QcweHM569FJPrGxjhHnxyQX4pxdGZEi4g+vNAFQg55HPrRBOYHEuMgmDwkyZBAGfktH19BHX2t9VFYXEbjwTbmORBtzmE1jqL94VYJY780aEWItkJ19kEnsuqBI8VzEgcZ1VgwuK3QYmYuMgLxrfKfdVzD/lyi3Ma6u/vNTOBxF5sZ3Te5MC+WsnqEEpja5aw6ESc7QBaJzPmiYINcwPfmeMR85VX2htXerbjQdxrgXcSQTAPLNWLD1mQDNj/sSBl5xnqgtbkviGSE45CqmyCn7bwgvz5Kn4xsFdD2k0XVK2xR1Ai+XBBBvIQyJRXhADkRrC0hEchSg1LVo9y2dkhvKDXfQa1SbacEQvlCcJQXz4T7PbvuxFQhrKdy5xgAASSSeS6J2a2fgsZin7Qw/iE7t2wN8CHPAN5Igf2uG43aTxRGGY4inm8f7uz8XIWtyVl+GXa78BW3Kh/wVCO813DpUA+R5eSK+i2NXOvib2u3CcLSNx/3XDTUMn5lWjtX2gbhsIazXNc54ApXs4uEgjiAPF5BcHq4kuku8TnOJJ1kySTxmfdArtPGHu3SZ3gOPHPzWmz3htMHXLXX5JTabvCYnMZ6+dkbDU5aOfDP0RAd8Ozz0M6e6xSqzaLzM68vRDxNIjritWP4oDtdJE+RTuKx9Sm8MdZm622h1nLPT0SGDJkkZtaT7aj0+inNt4cVsO2uwXGYGYGZ9voUBaR8JcCBAAgRlxk53gT5prD1nDMEC5MnK0Ee51yUDsnFb4LSL7pbfhpYZ3Uli3gUt4CCQQePnHqiltgEvrE5kk5+efmrw2kBSDmkTzbMHWBEDW8Kg9m3Q8QfF6R5ldJwrQBvEwBkPyzoJPGPRBZHuQK5JTL2oFUIIvGsMEqn7XaYNjr+yu+IaSDAKqu2KJIfGcdFBT61FwAkEA5EiAY4E5oAp36+q6B2O2vTxeG/CYlvibIvmItY6EKL212RqYfxyHU5zGY4SNEFVdTETySVRym8TQ8Pp+yhKoRGmqE4SfUoxMJZxk+p6KDZi0a3VFA8Pmj0G5Dig9srZbsTWp0Kf53mJOgzJMaASpbtl2PqbPFMl2+HyN4CII0PWi6V8Hux3cMOJrN/yPEMaf0M/d0fRSfxboUfwD+8F95vdcd+fpG9PKUVxKjjKz6bKb6jnMp726wkw2bkAaIhfpMgD7xqtKLSL3j7+YWKjY5GftOnmiAbRgUxbMp6jVG7npl5c/34pHaX5G5ZnyTeFbLBbT2+aAOIOmXr6e32StRnQTGJF4MSOAQXQg3p1SJiINjwIvYqydkXASyzmmYDs7iC2cidQq05giycYKraQrUyQKbpMEgibTxjQlASvhTRruERDrWBGdpzBTW1apdTPuRA9/sftofD7ZbWbFQePOcjPn7eyVxxsW5mdJP887oqK2fjDScHBXNnaam9oAne1njnlOXUKh1RBhb0qZ4Ij6JnNL1VEfEXalTBUqdWm+mQ5+66RLhIJaW3jQ/Jc72j24a9rga1d5IMQAxoOg8MFFXvsZjqz6lZtSJpvcDJ8Rg23W6CEHtftCiA87zBUYYe0uDXEcgTnBHzXH9lbZxFKqX0Xv7x1pu4n3mSp7Z343EP3G0qYqEy51bdDyc5If4j5QgzjMU1r++wlUF5gvbexMy6dI1XV+zDqlahGJdTeXjJkxHMnX9lSv8A442g6m4nFsD3mTRYXBjouC4tABM8WnPNW3sRs+vh6TWVrzcDdEtMwWOM34zwQUvtfhThqjqbsjdh0Lf3VPqVF1/4r4IVMGakDepuaQeRO64eV59FxYoNqlTReaIC0GaJGQHXX3RGapyCboxZI1D4kyHWQfTHZfEB+FpP/wBmNPyXHfi32gOIxnctP+Oha2r3Rve1h6FXHZHaunQ2KyrvAuYwsAJuagJDRHsfJcTpVSXFzpc4kkk6kkkk8ybopkVLdaLNSrNuJ4z1ogQTl9Nco+qyHaeaI02g6W/f1T+xwXU7RwMluXrmOPoka7PCROXP6JjYR8B4jIeV54FALFOIMGbW8onQ5Ici8pvHUodYR/Pzi6jy09D7Qg3ZGQMDgp3YuL3PC4jcfYzERr8lXWm/0R69chrSND9kEntfZP4d+9TM03E7jheI/TPJAq1SRfPX0T+AxrarNx8XAE8Ofn+6j9o0DTeWmDwIyI0IQR+LdJlb0K3vyQ64WcCymQ/vHuYQBuAM3g8yAQXbw3YFwYMxFrIO84zZGHq/92jSfBtvNB+yr/aihgMJSJGHw7armO7tvdM3iYiR4ZtIVp3rnzXMfiHtl9PHM7mA6jTc0yA6e+Eusf8Aic+fJFQfZbaX4SuO9YWHI7wgrrGA/C4x9OoA11Vl2vA8Q5HUjkVx3E7WbiZ77O1zyEe612RtKvhKneUH5jdg3kSHRHoPcoO3YnFVqVVo3CRujLInU3y8lPUMXIk2PBVbYW1q+Lp06lai6iIm/wCsm2WbW8Cc1L4Zgabk+uSAHbRneYLENAv3biI5Cfsvn1y+g+020WUsLVc4wNxw8yRAC+e3GyFbUswi0xLghYcI+HFyUQEu8bkYuAhJtd4ijVzZAStXO73YM094uA5kAE/JCoHWUMDVHpg/JAWlMLcM4Wm3RXhbj9/Vea62ZHyQed+UjU89NPXJa7CqQ4jj16aJii6RB9P5n0SmAaW1w3nFvtIQS2MAjmOr9cVFFtz81MbUpaAwAIGV+XX8qFqSDcIMPYn8DgTVaQMxf5HlnZIb6kdjY3u97O8RfLzGv8IFjhn0XCPRTTGMxFGCf8o/JzvkfQZJ97KdWn5aZn+p+vNKYXChrvCZGvnpAHMOHoEVV64IJBsRYhDAup7tFgLd40QcnDiNHKvyiPoUG58yue/FTY5a5mLaJDgGVORH5HcpEj0HFX1g8R8z9UzicGytSfSqDeY9paRyPDmivnirVY4QQAetVrh3ljg5pyMieSuPaT4dV8L/AJMMTiGC5bujfb/4j8w8vZRnZ/GYeo8Uq+GZd0F4Lmubocj1CDqPZHB4p9Frn12VKTgHNBnfjgSY5aH0ViNBzRy4WVe2XsrDUCxzX1IZ+Ud6YIN4cB+YTlMqR2ltdtX/AB03X1Lf0jW4yQJ7c2J+MHdPfu71mgQY1mFxHaeDdRqvpv8AzMcWnzaY/dfQWwcEG1GAXNzvHOBEkk+g9VxTtniG1sViKjY3TVeRzExPqghqATOGNilaKboiGOyy4oiOBW+/PotGe+a2EAHiepQbgrbfshEEWNo/tbNeEBmn0K3cLZ2/fihIu9wHWtkBaTpcNeskvtBpbUa4Wy6CawguLesZcLrXbJ8IMX48efsglHEFogA25ZRfhNifZReJbJyI64JzZmIJp2uYI0981tWM7wPHKIvdBFhiNQpSD6G2YutXNTuyhLiIm1zylALDVXNcLiNZvcceacoYgiPpOltONkLG4UguLQTreJzEG2YyS1OiTPp80FhOKa5u6ACDxvM2ynTrOFU9oYM0qhbppz/pWDZb/Fu6iDru6xpefS/sh7eoB7QSZyjKdOGn7IrrLTd3mevdOUXqJ77xkcXGPdSNI2QOvqLmXxbo0x3JYxoquLi54EHdaNSM7wr9Vq2VY2dWp4jbdOjUAc38PVaAeJAcf/yCg5bRxNV4jfdwzXS+wOGfSY7vGw11w46/f0VI7T7K/wCn4+pRP5AZaeLHXab+3ouv/D3ZrzQbXxI3WASxrs4GT3TkIyHqgD2q2r+AwT6htiK47ukNWtvJ9AZPPdC4jVPgU/8AEDtL+NxjntP+JngpD/iM3Rxcb+UcFXKxtCDNFyZfameaVoC4RsU7wR5IhSnkm2sLgGb0Nney1gAmeEAW5JInJM7xBQFbhbkTvDjdBdRhMU8QetUR3iP35IFALiVkGBl/KMRlEW+a1ZeRHPS2n14oGcHyyg6/b1n0Wu0XjvGbw3hIJAtvDOLZcCQtcK8NzBm+UX87herM3nzfhBzF76wgJhMW51R5MbzidIF7QABYDQJmswgmcj7dXUbXo93UGcO5R1/KlgzeZMa5oIx4vwMpzZjgHS4SI05ZHyWj8A958DHvv+lpdn5SpfZvZLFuIik5vNxDfPMz8kHqzt53ityA94BsDznil6mGgct2fM9WlXbB9hMQ4DeIH/sfS8CDb2U7Q7DGBv1HG3IEznNjxyRXIm1d2QLZT+5PzTb6wdoAZ4mLiJz5LrVL4eYWQXt3rzEujzIkA66aqawfZzDUR/jpNb5AD6BBUKo8Th/zd901hXnKeH0B+68vIBY+oQfRc/7LVz/1/DnXvnD0LHt+i8vIOtdouzeHxO08O+sze3KL3R+lxa5u7vCLxvGyU+L20H0cARTO73jmsdx3TMgcJiPVeXkHz8zNbYjMLC8iDYYXCzj/ANl5eQK0BLh5o1UQ6PJeXkGrHn5pxjzHqvLyDzkN1vmvLyA9Ep3ZrO8eGnKYtnmvLyDo2H7DYV7WGoKj7DN5Gg/0hXHZfZPCsA3aTRwsD8yJ+a8vIqWZgaYgBoRdwAWAHkvLyK2JWCvLyI2C1eF5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s-Latn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28670"/>
            <a:ext cx="4071966" cy="61436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s-Latn-BA" sz="23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Berneysova praksa</a:t>
            </a:r>
          </a:p>
          <a:p>
            <a:pPr>
              <a:buNone/>
            </a:pPr>
            <a:endParaRPr lang="bs-Latn-BA" sz="1000" b="1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  <a:p>
            <a:r>
              <a:rPr lang="bs-Latn-BA" sz="23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najvažniji PR uspjeh </a:t>
            </a:r>
            <a:r>
              <a:rPr lang="bs-Latn-BA" sz="23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(1929) – American Tobacco Company, proizvođač cigareta </a:t>
            </a:r>
            <a:r>
              <a:rPr lang="bs-Latn-BA" sz="23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Lucky Strike </a:t>
            </a:r>
            <a:r>
              <a:rPr lang="bs-Latn-BA" sz="23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ga angažovala da njihovo tržište proširi i na žensku populaciju  </a:t>
            </a:r>
          </a:p>
          <a:p>
            <a:endParaRPr lang="bs-Latn-BA" sz="100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bs-Latn-BA" sz="23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“Baklja slobode”</a:t>
            </a:r>
          </a:p>
          <a:p>
            <a:endParaRPr lang="bs-Latn-BA" sz="100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bs-Latn-BA" sz="23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omiljena tehnika manipuliranja javnim mišljenjem - korištenje </a:t>
            </a:r>
            <a:r>
              <a:rPr lang="bs-Latn-BA" sz="23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“autoriteta treće strane” </a:t>
            </a:r>
            <a:r>
              <a:rPr lang="bs-Latn-BA" sz="23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-</a:t>
            </a:r>
            <a:endParaRPr lang="bs-Latn-BA" sz="2300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www.blogger.ba/slike/40548.2617500.jpg"/>
          <p:cNvPicPr>
            <a:picLocks noChangeAspect="1" noChangeArrowheads="1"/>
          </p:cNvPicPr>
          <p:nvPr/>
        </p:nvPicPr>
        <p:blipFill>
          <a:blip r:embed="rId2"/>
          <a:srcRect l="22500" t="17433" r="32500" b="27521"/>
          <a:stretch>
            <a:fillRect/>
          </a:stretch>
        </p:blipFill>
        <p:spPr bwMode="auto">
          <a:xfrm>
            <a:off x="7786710" y="5953140"/>
            <a:ext cx="1357290" cy="904860"/>
          </a:xfrm>
          <a:prstGeom prst="rect">
            <a:avLst/>
          </a:prstGeom>
          <a:noFill/>
        </p:spPr>
      </p:pic>
      <p:sp>
        <p:nvSpPr>
          <p:cNvPr id="15362" name="AutoShape 2" descr="data:image/jpeg;base64,/9j/4AAQSkZJRgABAQAAAQABAAD/2wCEAAkGBxQTEhUUExQVFRUXFxgbGBcYGBgcGhgcGBoaGBgXGBcYHCggHBwlHBwaIjEhJSkrLi4uFx8zODMsNygtLisBCgoKDQ0MDgwMDjcZFBkrKzcrLDcsKywsLDcrKysrKzcrKysrKysrKysrKysrKysrKysrKysrKysrKysrKysrK//AABEIAPQAzwMBIgACEQEDEQH/xAAcAAACAgMBAQAAAAAAAAAAAAADBAUGAQIHAAj/xAA7EAABAwIDBQYEBgIBBAMAAAABAAIRAyEEMUEFElFh8AYTInGBkQehscEUMkLR4fEjUmIVM4KSF3Ki/8QAFQEBAQAAAAAAAAAAAAAAAAAAAAH/xAAVEQEBAAAAAAAAAAAAAAAAAAAAAf/aAAwDAQACEQMRAD8Ah3VoNr5J+jiCBrooyu68hFpVLAz6deqCcpYm9zz1TZxls9VX2vMAyY1WadYi6Cap445A8bLd2II456qKZVyN/p7o76k3Bn6oJL8QZz66+qzSqmVGE+vX9FP4N3JA1JzWxeZmTEf0tmiUVjd72QL1HnSVpUqmycdRCH3QQAbML27IQ3bQpAlpqNscpk/JZZi2F8b3P8rsuOSDU4axEm/so+vhjlJjqVZGUAQCLhDfhL5IKpiKLhEAhK4gEeV/4VsxOzpUfX2PKCquN7z19lipVPHhopjE4F3HkkamDtcII9xJyQziHaqTbh+B4/skMVSgoF/xJy4rQ1TJmUF7blYc1Bs4rcVEtKJIgIiZrVb261RKb7c/RYq00MeoRTTa09en1Rw8EDJKsZlf5JgCOHUIDtffryTTHW66/pKUtNE3SbyhAaiz36hOUM9CP3Q8PSkjTgnqVC6AlBicYAASbAa6eaxRoqi9odpVMbiDhKLt2i0w50EhzgbzH6QbIH9r9tmBxp4ZneumN79HpF3fJF2TsLF4k7+JqFjSLMDePJwj6qW7LdladAbwO+Tq4NHsBKt2EbFosggcH2aDQJ3XDgWDr1U1hdktaQYExAI4cFJUqSZbSQR5wo4DnISb8EJm5HJT+5ZR9dm6UVD1cMRcgEcR+yEcOE/WrATB9FC4faA77u8pEt89QD80QLF7PURitnxfVWqoEriKUoKNiqJb1ZIYwX5q27SwAKreKw0Gw/gIIGsy8wl3BStXC8EjXaBMIE91eC3iywAiJ+qb2yt11xWjXSeGSzVM9ZLNA++oRTFBtpF0w1sHjdDw751g9deiM1wnVAdlGUzSpx16ZLWiOE9ck9h9OrckDWEw6fYxBolO0/NAjtzG/h8PUqahp3f/ALGw+arPYTZ+5T3jdz7mflr5rPxTxpbRos0e8k/+I/lZ7GYmwBz0QXzD0slK4enbJK4WnaVKUAEVvSb7ooQt5btcgLCTx1KRKac6yCR4YJvxQVfaTwLakGNTwNtc1zbFbTqU8Uw5w4B17iHRfhkfdXLt697GEtjwgkt1gfrZwI1GoJGqorXGrNaYNS7TMgOaPyn6gojq29IEIVVDwb5Y2/6R9EVxQR9elKiMZg+MKcqFIYgXKCs42hAuM/soLGUYVwxtIlmf9KrbTBFp1QRO7nwQgmGifNaOaMkE5Up+aHTgFb1GSL2WabQOuuSBihxA66hFadPoUOhw8+gnKNEEc/p5ICUHTNlI0GERrzSmEwpUrh6TYGVuigYpPHUo7KyBurNOEFU+KJmjRd/rVj/2H8KJ2DtEMe3QSPPzU98QIdhCDAcXt3ZPCZj0VK2U0EwTFreyDu2zMUHNBBsVKNeFUezAAY0AkjQqyNaimWuujh1ki1yNTqoGi+yH3qFUegNfKCv9uMGKtIj9Quw5X4TwP3XOtm7KrGlus3S4klzHW/I7QZzBhda2hQ3hOqisFspu9LmgOm7tfOUQLZdSaVMkEHdEjgYuPRMOco/bW3atNzQzC71Ava01N4B3iMbwYBMTqYTe8gxWcPmly2Ud0LR4QR2KbYidPNVLaoz60VvxYgKn7YcN7rrNBEuQiSjRfPzWjgOKCYrN081oDoMtLrbf9l6mboG6Fh17eaapPgyk+84n3OaBVxugQWOjW0148EVmLDR9B8vmqzRxxt1wWlfG3zQW4Y0AXP8Aa8MYBmQZ/lU9+0AYkn68EJm0DOZ9/ZA52+/yUmuAncdfyNsvNVXZtdgEPPkVZxjg8Fr7tIiPNUfG09x5GcWQXnY+2m0ngMxNuD2ER68VfezvalmLpvDY72n+Zs58xyMFcAdSc69vdWb4b0av/UKW4Yz34y3QNfWPcIOoY3t3habZLi52rW3I1MqrUviPUq1Ymnh6RP5nm4CtHavsTQxLt4Du3kXc0DzkjUyud4PspRLqlF5rF8kAsa0m2tyI8iI5oOm7O2+2oJp4mlWtcNInzsbKUwWL3lV9j9hcMKQa+m4uBJ71zj3pOniYbAaC6s+A2a2iN1sxzQPB85qJ2niqtO9Kia3BoIG8eF8k5v3AHFGaIEazmioLZe1/xdJzu7NJzXFrqbs2kaFaPec1JYynu7xi5NyNTEeqiarskRu6pIWlR5CXdXtbNYdUt9pQL42oeNoNuCqO2/zdaZq2YoyD5KpbZdHBAjUSjn368kZz7ea0piXRxn5IJgG549aozAIvmZ+iHukH16kLFYkxH7daoNXPzv7pB1X0IWcRU6180m+p7oGjXhaVcSlKr/mh7yA7nyFr35HXXkgF1roUyiHBiVo2i2pULXO3SSIPpql5ggoVZ0OBCCVq7OfTYZdTIOW7BP7hWf4U4IjEPfmAyCeZIMKnfifDnOp10Vy+FG0WtdVaTG9DvXJFdcqtHyUPtTYNKq9tYCKjf1NMTyMZqSr122kiIUZiMfuf5GeKn+uLwP8AcRw1RTTKu6ADK1djZyRQ9rwC0gg3kILcJ4pQa4YEuysma1ZrTcwTl91uynF1Wu12yxiQwF72brt4OYYMwQglMdVBAAPNRdW5SnZy1MsMktJBJufNSFVuqIjnsEoVKhujM+t/qm3EIDn25dFADED1VT22IMTlPRVpxFSASOuCqm33S7l5oIwLfDfnHH20PFDpFZbczy5oLRUZySeKZGnmNPMFTFZoN8vuo7FNvFutEEBiCkn807ixqkajr+aDBctSeHBZc1awiMPah+iM8WhAcg9vIdYSIWd5eKAmycC7EVWUW5vdHGOJ9k9tTY9fD192lJJgCNUTYmMOFc+s0AncIbM/qIlb1u2NZ7mksaSDw5zl1kEVacB2exVYCni3b4Do7vfIaQBcktz99F0jZezm0qTabWhrAI3RkuUbK7c1wQG4Zz3RoHZnM5SZ4Kz0O22KcWxgK4G9LpEDdi4BMSUFlpYU4d8C1I/lH+p4eXBSrDKidmbX/Etcx1N9NzYltQQRNxyPopSkyOaK9WMN9FHVGyJKdxV4HNaCjvENA64oILG0DQpGuI3Q4Bw1MnMc7rFDFsqsDmGQflyKP8QsSGUqeHaRfxH0y+c+y53hMXUwz/DcHNuhHHkURdXMkpSuyAbLbZ21KdYeEw7VuoRMVTJ1tZBHVqog/SOgqztoX+6sOOmIB0Vb2kSTlrw+aBBuS9C2abZ8FucuaC6vpzYaft9FFY2iYmJ6hTpkA8ykMbh7XQU6vYnzseurJQiOakMeyHZZn0STm8UGhI4LAhbQgvKI1qPsgrJKyxANZJuvNz9V5xugs2wMIcRRcwAmM44/p+/srf2c7FUNwOcH7zXXM5xm3kJPyVF7HbX7muATDH2dwkZH6j1Xadl1ABIvp56z7orNDYm42BUfIJzdpp7Jn8MA0HMxc5mybD/qjMaikhhxnF4+XmiO8MplyWqXt7IF3y50DPL91M4LDCm2TnFytcBhNwTqcyoDt12jFEDD0zNWoL/8W841OnqgpXaHG99XdUORJi4/KBa3pKhMYRJtmJtnyE+SJtN+UOjyB1z+c+yj/wATLwZ438skRju4MguDrmeHknKPah7DDvGLCTYo++Hb5HDOMiYuYVfq0ZbMXz/nrigtNTFNe2eAuD9FX8a/OE92ceHN3XgSJ9fL1UriNhNe0mItbrggpoM26yW0QOuuKnh2ZMSHHjEcBOiFW2A9p8LmmI4i8ZILvVoJHGYW38KwPYEjim/dBzna1GD6qGq1JtCse3mHeyVfqU/7QDJ+XVkJ7LIzm2QkQDdhYlFe73669FoNUGrSFh4utgIWlTVBgBdE7G9qy1opPi0kOM3sfZc6DrpmlW3RfRB3nA7abUNjyOYgxz0W+O7X4Wg0mrWYIMQDLpzIDReVwDZdGriaxZTcQ59h4iBxgnhZKtwL9/u90mpvbu7F96YjzlFdmd8SqdV4pYWjVrVHmGNjdHmSbxxtouhbHwrwxprbpqEeLdndB4CbnzKqvw07EjB0xUqgOxDx4jnuD/Rv3OpV7qPDWlziAAJJOUBBGdo9stwtIvN3GzBxK4VjdqOrY175LrxPHd9bXVi7Y9oO/qvqG7GghguLC/uTf+lQtlifETBJmT1kglcXiyZBO8QcweHM569FJPrGxjhHnxyQX4pxdGZEi4g+vNAFQg55HPrRBOYHEuMgmDwkyZBAGfktH19BHX2t9VFYXEbjwTbmORBtzmE1jqL94VYJY780aEWItkJ19kEnsuqBI8VzEgcZ1VgwuK3QYmYuMgLxrfKfdVzD/lyi3Ma6u/vNTOBxF5sZ3Te5MC+WsnqEEpja5aw6ESc7QBaJzPmiYINcwPfmeMR85VX2htXerbjQdxrgXcSQTAPLNWLD1mQDNj/sSBl5xnqgtbkviGSE45CqmyCn7bwgvz5Kn4xsFdD2k0XVK2xR1Ai+XBBBvIQyJRXhADkRrC0hEchSg1LVo9y2dkhvKDXfQa1SbacEQvlCcJQXz4T7PbvuxFQhrKdy5xgAASSSeS6J2a2fgsZin7Qw/iE7t2wN8CHPAN5Igf2uG43aTxRGGY4inm8f7uz8XIWtyVl+GXa78BW3Kh/wVCO813DpUA+R5eSK+i2NXOvib2u3CcLSNx/3XDTUMn5lWjtX2gbhsIazXNc54ApXs4uEgjiAPF5BcHq4kuku8TnOJJ1kySTxmfdArtPGHu3SZ3gOPHPzWmz3htMHXLXX5JTabvCYnMZ6+dkbDU5aOfDP0RAd8Ozz0M6e6xSqzaLzM68vRDxNIjritWP4oDtdJE+RTuKx9Sm8MdZm622h1nLPT0SGDJkkZtaT7aj0+inNt4cVsO2uwXGYGYGZ9voUBaR8JcCBAAgRlxk53gT5prD1nDMEC5MnK0Ee51yUDsnFb4LSL7pbfhpYZ3Uli3gUt4CCQQePnHqiltgEvrE5kk5+efmrw2kBSDmkTzbMHWBEDW8Kg9m3Q8QfF6R5ldJwrQBvEwBkPyzoJPGPRBZHuQK5JTL2oFUIIvGsMEqn7XaYNjr+yu+IaSDAKqu2KJIfGcdFBT61FwAkEA5EiAY4E5oAp36+q6B2O2vTxeG/CYlvibIvmItY6EKL212RqYfxyHU5zGY4SNEFVdTETySVRym8TQ8Pp+yhKoRGmqE4SfUoxMJZxk+p6KDZi0a3VFA8Pmj0G5Dig9srZbsTWp0Kf53mJOgzJMaASpbtl2PqbPFMl2+HyN4CII0PWi6V8Hux3cMOJrN/yPEMaf0M/d0fRSfxboUfwD+8F95vdcd+fpG9PKUVxKjjKz6bKb6jnMp726wkw2bkAaIhfpMgD7xqtKLSL3j7+YWKjY5GftOnmiAbRgUxbMp6jVG7npl5c/34pHaX5G5ZnyTeFbLBbT2+aAOIOmXr6e32StRnQTGJF4MSOAQXQg3p1SJiINjwIvYqydkXASyzmmYDs7iC2cidQq05giycYKraQrUyQKbpMEgibTxjQlASvhTRruERDrWBGdpzBTW1apdTPuRA9/sftofD7ZbWbFQePOcjPn7eyVxxsW5mdJP887oqK2fjDScHBXNnaam9oAne1njnlOXUKh1RBhb0qZ4Ij6JnNL1VEfEXalTBUqdWm+mQ5+66RLhIJaW3jQ/Jc72j24a9rga1d5IMQAxoOg8MFFXvsZjqz6lZtSJpvcDJ8Rg23W6CEHtftCiA87zBUYYe0uDXEcgTnBHzXH9lbZxFKqX0Xv7x1pu4n3mSp7Z343EP3G0qYqEy51bdDyc5If4j5QgzjMU1r++wlUF5gvbexMy6dI1XV+zDqlahGJdTeXjJkxHMnX9lSv8A442g6m4nFsD3mTRYXBjouC4tABM8WnPNW3sRs+vh6TWVrzcDdEtMwWOM34zwQUvtfhThqjqbsjdh0Lf3VPqVF1/4r4IVMGakDepuaQeRO64eV59FxYoNqlTReaIC0GaJGQHXX3RGapyCboxZI1D4kyHWQfTHZfEB+FpP/wBmNPyXHfi32gOIxnctP+Oha2r3Rve1h6FXHZHaunQ2KyrvAuYwsAJuagJDRHsfJcTpVSXFzpc4kkk6kkkk8ybopkVLdaLNSrNuJ4z1ogQTl9Nco+qyHaeaI02g6W/f1T+xwXU7RwMluXrmOPoka7PCROXP6JjYR8B4jIeV54FALFOIMGbW8onQ5Ici8pvHUodYR/Pzi6jy09D7Qg3ZGQMDgp3YuL3PC4jcfYzERr8lXWm/0R69chrSND9kEntfZP4d+9TM03E7jheI/TPJAq1SRfPX0T+AxrarNx8XAE8Ofn+6j9o0DTeWmDwIyI0IQR+LdJlb0K3vyQ64WcCymQ/vHuYQBuAM3g8yAQXbw3YFwYMxFrIO84zZGHq/92jSfBtvNB+yr/aihgMJSJGHw7armO7tvdM3iYiR4ZtIVp3rnzXMfiHtl9PHM7mA6jTc0yA6e+Eusf8Aic+fJFQfZbaX4SuO9YWHI7wgrrGA/C4x9OoA11Vl2vA8Q5HUjkVx3E7WbiZ77O1zyEe612RtKvhKneUH5jdg3kSHRHoPcoO3YnFVqVVo3CRujLInU3y8lPUMXIk2PBVbYW1q+Lp06lai6iIm/wCsm2WbW8Cc1L4Zgabk+uSAHbRneYLENAv3biI5Cfsvn1y+g+020WUsLVc4wNxw8yRAC+e3GyFbUswi0xLghYcI+HFyUQEu8bkYuAhJtd4ijVzZAStXO73YM094uA5kAE/JCoHWUMDVHpg/JAWlMLcM4Wm3RXhbj9/Vea62ZHyQed+UjU89NPXJa7CqQ4jj16aJii6RB9P5n0SmAaW1w3nFvtIQS2MAjmOr9cVFFtz81MbUpaAwAIGV+XX8qFqSDcIMPYn8DgTVaQMxf5HlnZIb6kdjY3u97O8RfLzGv8IFjhn0XCPRTTGMxFGCf8o/JzvkfQZJ97KdWn5aZn+p+vNKYXChrvCZGvnpAHMOHoEVV64IJBsRYhDAup7tFgLd40QcnDiNHKvyiPoUG58yue/FTY5a5mLaJDgGVORH5HcpEj0HFX1g8R8z9UzicGytSfSqDeY9paRyPDmivnirVY4QQAetVrh3ljg5pyMieSuPaT4dV8L/AJMMTiGC5bujfb/4j8w8vZRnZ/GYeo8Uq+GZd0F4Lmubocj1CDqPZHB4p9Frn12VKTgHNBnfjgSY5aH0ViNBzRy4WVe2XsrDUCxzX1IZ+Ud6YIN4cB+YTlMqR2ltdtX/AB03X1Lf0jW4yQJ7c2J+MHdPfu71mgQY1mFxHaeDdRqvpv8AzMcWnzaY/dfQWwcEG1GAXNzvHOBEkk+g9VxTtniG1sViKjY3TVeRzExPqghqATOGNilaKboiGOyy4oiOBW+/PotGe+a2EAHiepQbgrbfshEEWNo/tbNeEBmn0K3cLZ2/fihIu9wHWtkBaTpcNeskvtBpbUa4Wy6CawguLesZcLrXbJ8IMX48efsglHEFogA25ZRfhNifZReJbJyI64JzZmIJp2uYI0981tWM7wPHKIvdBFhiNQpSD6G2YutXNTuyhLiIm1zylALDVXNcLiNZvcceacoYgiPpOltONkLG4UguLQTreJzEG2YyS1OiTPp80FhOKa5u6ACDxvM2ynTrOFU9oYM0qhbppz/pWDZb/Fu6iDru6xpefS/sh7eoB7QSZyjKdOGn7IrrLTd3mevdOUXqJ77xkcXGPdSNI2QOvqLmXxbo0x3JYxoquLi54EHdaNSM7wr9Vq2VY2dWp4jbdOjUAc38PVaAeJAcf/yCg5bRxNV4jfdwzXS+wOGfSY7vGw11w46/f0VI7T7K/wCn4+pRP5AZaeLHXab+3ouv/D3ZrzQbXxI3WASxrs4GT3TkIyHqgD2q2r+AwT6htiK47ukNWtvJ9AZPPdC4jVPgU/8AEDtL+NxjntP+JngpD/iM3Rxcb+UcFXKxtCDNFyZfameaVoC4RsU7wR5IhSnkm2sLgGb0Nney1gAmeEAW5JInJM7xBQFbhbkTvDjdBdRhMU8QetUR3iP35IFALiVkGBl/KMRlEW+a1ZeRHPS2n14oGcHyyg6/b1n0Wu0XjvGbw3hIJAtvDOLZcCQtcK8NzBm+UX87herM3nzfhBzF76wgJhMW51R5MbzidIF7QABYDQJmswgmcj7dXUbXo93UGcO5R1/KlgzeZMa5oIx4vwMpzZjgHS4SI05ZHyWj8A958DHvv+lpdn5SpfZvZLFuIik5vNxDfPMz8kHqzt53ityA94BsDznil6mGgct2fM9WlXbB9hMQ4DeIH/sfS8CDb2U7Q7DGBv1HG3IEznNjxyRXIm1d2QLZT+5PzTb6wdoAZ4mLiJz5LrVL4eYWQXt3rzEujzIkA66aqawfZzDUR/jpNb5AD6BBUKo8Th/zd901hXnKeH0B+68vIBY+oQfRc/7LVz/1/DnXvnD0LHt+i8vIOtdouzeHxO08O+sze3KL3R+lxa5u7vCLxvGyU+L20H0cARTO73jmsdx3TMgcJiPVeXkHz8zNbYjMLC8iDYYXCzj/ANl5eQK0BLh5o1UQ6PJeXkGrHn5pxjzHqvLyDzkN1vmvLyA9Ep3ZrO8eGnKYtnmvLyDo2H7DYV7WGoKj7DN5Gg/0hXHZfZPCsA3aTRwsD8yJ+a8vIqWZgaYgBoRdwAWAHkvLyK2JWCvLyI2C1eF5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s-Latn-BA"/>
          </a:p>
        </p:txBody>
      </p:sp>
      <p:pic>
        <p:nvPicPr>
          <p:cNvPr id="15368" name="Picture 8" descr="http://pribek.net/wp-content/uploads/2012/03/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571480"/>
            <a:ext cx="2716801" cy="3429024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372" name="Picture 12" descr="who pulls the strings D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2714620"/>
            <a:ext cx="2714643" cy="3575711"/>
          </a:xfrm>
          <a:prstGeom prst="rect">
            <a:avLst/>
          </a:prstGeom>
          <a:ln w="5715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blogger.ba/slike/40548.2617500.jpg"/>
          <p:cNvPicPr>
            <a:picLocks noChangeAspect="1" noChangeArrowheads="1"/>
          </p:cNvPicPr>
          <p:nvPr/>
        </p:nvPicPr>
        <p:blipFill>
          <a:blip r:embed="rId2"/>
          <a:srcRect l="22500" t="17433" r="32500" b="27521"/>
          <a:stretch>
            <a:fillRect/>
          </a:stretch>
        </p:blipFill>
        <p:spPr bwMode="auto">
          <a:xfrm>
            <a:off x="7786710" y="5953140"/>
            <a:ext cx="1357290" cy="904860"/>
          </a:xfrm>
          <a:prstGeom prst="rect">
            <a:avLst/>
          </a:prstGeom>
          <a:noFill/>
        </p:spPr>
      </p:pic>
      <p:pic>
        <p:nvPicPr>
          <p:cNvPr id="18434" name="Picture 2" descr="http://www.talentone.org/RegisteredCompany/images/-1604203556_P_and_G-logo-E26FBC2148-seeklogo.com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-142900"/>
            <a:ext cx="1905000" cy="1690710"/>
          </a:xfrm>
          <a:prstGeom prst="rect">
            <a:avLst/>
          </a:prstGeom>
          <a:noFill/>
        </p:spPr>
      </p:pic>
      <p:pic>
        <p:nvPicPr>
          <p:cNvPr id="18436" name="Picture 4" descr="https://encrypted-tbn1.gstatic.com/images?q=tbn:ANd9GcSgJwS5VeCmuTQLDMBkCJaegWUSbKCHHjkQIVs0GFLkqlbSpid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039128">
            <a:off x="214149" y="286708"/>
            <a:ext cx="2000264" cy="2800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440" name="Picture 8" descr="http://encontrarte.aporrea.org/imagenes/Efemerides/marzo/3/unitedfruit.jpg"/>
          <p:cNvPicPr>
            <a:picLocks noChangeAspect="1" noChangeArrowheads="1"/>
          </p:cNvPicPr>
          <p:nvPr/>
        </p:nvPicPr>
        <p:blipFill>
          <a:blip r:embed="rId5"/>
          <a:srcRect b="11604"/>
          <a:stretch>
            <a:fillRect/>
          </a:stretch>
        </p:blipFill>
        <p:spPr bwMode="auto">
          <a:xfrm rot="182097">
            <a:off x="5457932" y="93985"/>
            <a:ext cx="3619472" cy="2611555"/>
          </a:xfrm>
          <a:prstGeom prst="rect">
            <a:avLst/>
          </a:prstGeom>
          <a:noFill/>
        </p:spPr>
      </p:pic>
      <p:pic>
        <p:nvPicPr>
          <p:cNvPr id="9" name="Picture 6" descr="http://www.topnews.in/files/General-Electric_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14612" y="1357298"/>
            <a:ext cx="2714620" cy="2714620"/>
          </a:xfrm>
          <a:prstGeom prst="rect">
            <a:avLst/>
          </a:prstGeom>
          <a:noFill/>
        </p:spPr>
      </p:pic>
      <p:pic>
        <p:nvPicPr>
          <p:cNvPr id="18448" name="Picture 16" descr="http://www.johnstownnyhistory.com/knox_gel_1930-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4214818"/>
            <a:ext cx="4214842" cy="2484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450" name="AutoShape 18" descr="data:image/jpeg;base64,/9j/4AAQSkZJRgABAQAAAQABAAD/2wCEAAkGBxQSEhUUExMVFhQXGCAYGBcYFBcaHBccFxwXGBcUGh8ZHCggHBolHRYXITIlJTUrLi4uFx8zODQsNygtLisBCgoKDg0OGxAQGzQkICYwLCwsLC8sLCwsLCwsLCwsLCwsLCwsLCwsLCwsLCwsLCwsLCwsLCwsLCwsLCwsLCwsLP/AABEIAK8A8AMBEQACEQEDEQH/xAAcAAABBQEBAQAAAAAAAAAAAAAAAwQFBgcBAgj/xABREAACAQMBBAUHBQsHCwUAAAABAgMABBESBQYhMQcTQVFhIjJxgZGhsRQjM3KyCBUkQlJic3SzwdEWFzREkqLCJUNUY4KTlKPE0uEmU1WD8P/EABoBAQADAQEBAAAAAAAAAAAAAAABAgMEBQb/xAA4EQACAQIDBQYEBQMFAQAAAAAAAQIDEQQSIRMxQVFxFDJhgZGhBSKxwSMzQtHwNFLhJGKSovEV/9oADAMBAAIRAxEAPwDcaAKAKAKAKAKAKAKA5mgDNAGaAM0AZoAzS4DNAGaAM0AZoAzS4DNAdoAoAoAoAoAoAoAoAoAoAoAoAoAoAoAoAoAoCG2vtr5OjM0fAOsYLOqKdYHlajyUE49NWjDM7IEXJviC1tojUrcRpIuqXDnrHCFVUKwYqCGPEcKvsd93uFxXaG8UkZGIg4W4aKQLnXoWMya0Ha+B5vbxxURpp+lwJWG3XupIo45UVXEsgkUK2tYpFRFTVkea6sTx7OHHhMqaim2uQHd7tYmG2aOTyZ5FQzFQNIYMdWDwBZlCjPawqFDVp8OAGsO1pEuBC0oaNZ+r6whRnVC0gjbHDUrAcRjOQKlwTjdLh9wI/LJpOoYTuoluZIsrowUXrijDKn8hePdU5Ur6cP2BJ7f6wS2wSZ0EknVsFCHgI5HyNSnysqKpC1ndAaR7amLBdJwbsxdZ5GNAYgrjOrPAjOKlwXsB3utfyTQmWUt5RJXKoBgM2CuniRgDnUVIqLsgQWy97p3ti7qnW/g5A6tuC3IHlaFYlgMNggjOk8BWsqMc1lu19iCwDa8gnjhKp5cWsOxdOsbjqRFIOCuFJDHOH8DWWT5WyTuz9ryyB82+ND9X5MoYEhgrc1UgDJOcdhqJQiuIJlGB5HPZ/wCKqD1QBQBQBQBQBQBQBQBQBQBQBQBQBQHCaA8tIBxOAPGi13ENpK7IXbN1byJoa4CkMrgoykhkYMp5EcxXRToVb3UTlnjsPDfNepXbvaOyo00PLqwrKTqwT1jrKz8CMPrUMCMYPLFbLDV78F5oz/8AoUn3U30ixnN0jbNjYsoLNr6zOR5+nRq5njp4VZYKbWsl7lu1zfdpS9l9yGuuk+w06BZoU1FwCeAZiSzD5vgSSeXfV1g3e+d+n+SdtiHup/8Ab/A3k6ZItHVraxdXjGg8Vx3YwBinYY78zLZ8Rxil5jR+mFdHVi0t+r/I0DT/AGdWKnsKve7JzVvD3O/z1ScMW8OF83yTw7OHl8OFOwx5stet4e509NspIJggOOIyG4dmR5fdmo7DHmyb1PD3BOmlu21tzhtQwSMN+V28ePOnYVwbGafJClh0wxRagmz4VD+dom06ufMdV4n21EsFffJ+n+S2aXIWtuk+wCaDYSouVPzcqkgp5nElT5PZ3VV4Sd75ic3gTFv0mbLd43kNypj4oHVmAIUrr8kkasEjPjWbwtVKysWuT+xN9NlhSsd4g1Oz4clTmRix5jgMmsZ0Ku9oklt1rSGMOYZ0mDY4qynAXVjOknj5RyfAcKrUbe9WBO5rMHaAKAKAKAKAKAKAKAKAKAKAiNs7wwWo+ekCkjIHaRyz6K1o0KlXuowrYiFG2Z6vha5Q9sdMkKZEMZfxJ/cOHvruhgIrvy9Dn7RiJ9ynbxk/stSq3PSXtG5+hjKry1DgvrY4Ues1uqOHh+n11HZ68+/V/wCKt7sg7q+upTme+gj8Os6xvYob3Grqs1pBeisQvh1C95LM/FtjCRLQ/TX1zN+bHbkD2zyAD2VDnVfD1f7HTTpU6fcil0SR6judnJ5tlcS+Mt2I/dDF++otVf6kuiv9S7mhzHvBbr5myrQeMjSyH2lhVdlJ/rZR1kLpvnIv0dpYp6LVW+0TTs6e9v1KPEIUG/16PN+Tr9W2jH7qdlh4+pTtJ6/nC2j2XAHoiQfup2SnyK9qOHpD2l/pTf2E/wC2p7JT5DtTD+cPaPbc59Mafwp2SnyJ7SwPSBfHzmhf61vGf3VHZYePqT2k8NvvMfPt7J/TaIPhTs0eDfqWWIEX3lhbz9l2TeKrIh9oamxkt02XVZDZ9oWDeds6SPxivW9yyRkVOWov1e3+S6mmN3t9nt5s93D+lgjlHtidT7qm9Rb0n0dvqWTQl95Y8gw3lux7NWuFvVqXnTO+MX9SSXs9v7WteKTzMg/PFwuPEgtpHpIrN06M+H2BYtldNd0mBPBFMO0oxjb4MPhWcsFF7nYm5f8Ad3pQsbtlQM8UrEAJIuMknAUMuVJJrkqYWpDXehmRdxXOSdoAoAoAoAoAoAoAoDE/ugB87b/oz9o16mB/LfX7HPL85dGZNECSAvnEgAd5PAD211mxdrbos2nMQXiVfGWUEj2aq5ni6UdzFju8HRfd2cBnZo3ReLhCcqO/iOIpTxUJyylJ3SuVKKAk4AJPcBk11WOSVW+4cyWLpjWjLnlqUjPoyKlWe4xnUkiW2PundXI1QwO6/lcAvqLEA+qqTrU6ekmVjGpNXihTbG6V1arqmhZFPANkEZ7sgnHrqadanUdospUhUhrJaGrb0dH0Mlpps7eJJyUIYkjhka+PozXmUsVKNS827anpToRlCyWpl28G7UlnIsU2nWy6wFOeGSO7vBr1aNWNVXieVXhOlbMaP0M2aG3n1IrfOjmoP4i99ef8QbU1bkd2AalB9Rrt/f8AEFzNAuzoJBE+jUZQpbgDnHUnHPvpRwkqkFLN/PU0rYqlSllkiu7K6O7q7Q3DGKFZGZ1DMeAdiQOA5AEAcs8K6JYuFP5N7Rh2eVV5o6J7iK3o3KnsdJlClGOA6nIzzwc8j/CtKOIhV0RjWpTpasV2Z0c3txGJEjUIwyutwpYdhx3VWeKpQdmzSnRqyVyE29u3PZuEuIyhbip5hsc8Ed2R7RWlOpGorxYk503aR5h3XunjEotpTEcHWEOMdrDtx48qrKpBO19TaEp2vYs3Sb0ewbOhjlhlmYvL1emQoQAVdsgqoP4nvrmw2IlVbTR1yWVXM4xg5HAjt5EeNdmpCkmepZmbzmLHvJyfaeJqtkXJbcw/h9r+nj/aLUVO5Lo/oZVdy6o+rRXhG52gCgCgCgCgCgCgCgMT+6APz1v+jP2jXqYH8t9Tnl+cujMu2Wvz0P6VPtrXVLc+jNGz6O6ULW5lsiloJDKZE+jcq2nPlcQRwxXkYZxU7z3FpXs7DHeq8a12GVuSTM0AiOcsWkYYwT3958KtTip1/l3XCdo3kedi7JktNkA2Uam7kiVs4GWZ8HJyeQB5GpqzU61pvS5nSiow0Ft6Y5W2JKbpQZ1h1twHB04gjHAeqlJqOIWTdclx2kLTW8kb7Zbz7OjhtJuoJSPTIueCjSWAK8iRkZqiko1m5q+rEdaay8iu7/C9TZ/UtFDJGFVWm659YKkYcqUHMjv7a6MKqcqycXbkjGvNwovOr9CT6U2YbN8lmUmSEZUlTguoIyPCs8IlKuk/EvWk40XJcjKVsRnOSTyyWLH0ZJr3401Hcj5ari6lRWk7mpdE0emCb9J/hFeP8TVqken3Pa+DyvTl1ILfDa1hm7RbN2uhqHWaBgyaRg51eipw1PEWi4v5TfFTwubLVdnbzJfpVth960jx5PWRKR4Ajh6OFY4P5q+vibYiTp0G48EKb8watjIO3TBg+tB++oovLifNkyWfD68vsN+mV2js4FjdowbhV8hipwscpAyuDjKg+qpwKUqrzfzUtiJunSbXD/A76R7ITWdtr45uIFz+lYRt7Q5quGk4VHbk/bUmcFUhqN+lbbk9mtp8mk6vVKdWFU6lRQQnEebx7KYSlGo5ZhXqOnC6FelbZ63C2ELHCyXqq2O7q5cgeOKjCyyuUvD7otUV1Ybb4NBYPaRLs6B7aV9Eshj4RDKKDq0nHB2Plc9JpSUqmZuWqJdorcZ50s7BtLeWGSyZOrmD6lRwyqyaMEYJwCHPD82uvC1JyTU+BL0Kzuf/AE61/Tx/tEroqdyXR/QzqcOqPq6vCNjtAFAFAFAFAFAFAFAYj90B9Pb/AKM/aNengfy31MJfmLoZrskfPRfpE+2tdcu6yJbz6E6WdqTW1gZIJDG/WIupcZwzYI4g15OFgp1LSRrUbjFtDi0laTY+q5yWa1YuWGCfIbiRjnyNRJKNa0eZEPmgswyu5pZNhK1vr602yaerzryAoOnTxzwPKrJJV7S5hP5NCrbb3ZSHZTXN1NeNMY/opLmTSXY4VNJPb3HNdMat62SMVa/IxjGcqV3Kzt4aFhfdQNZo+z5ZUkYIwPymUJjgXGkNpzz7Kzdf8W1ZXXQrCnaj+C7PhxPXSHtHqNltBNKrXMsYjUAjU7nGWA54HMmqYeGeunBaXNm3Glepy1Hm83U7Qs1iS5hjOqNyWdeGhlcqRnIPClPNQrXaelzPSvh7Re9W9iqdIW1bd54IbUxNpEjSmLSQM6BGCV4Z872V3fDtpduV/M4Pi1KlGimlZ30JbcHblvbQydfNHFqk4a2Az5I5Z9BqnxKnOU4tLgV+CyWzlHje5S9pXKS3N08bB0aZirA5BGF4iu/BJqikzh+L/wBR5Ivu3tp2u0LRImu4oJAyORIQOKcxxIyOfEV5MYVMNWzON0e1GccXh3GD4WfgRvSBvLb/ACOO0gmSaUtGPm2DALEVZnYqcDgvtNThqU51s7Vl+5pWkqOHd3uVvYlt77VdrW0S200WpJRIVZuONDrpIHEHy8+qqUW8NVedE1LYmg8j3iPSRtmKGK0hMimT5TC5UHJCQuru5HMDyffUYaEpzk0uD9zWclThd8DnSpsWa8W0NunWBZCWKkcA6jS3E8uHZ30wlWNOUsztoUxMHOnaI46T7QzfIIxIYi16umQDJVhFMVIGRniBVMLLLmdr6fdGlRXjY8X+9FzY3drbXPV3CXJ0iVI2iZTqVOI1MrcXXOMcDSNGFSEpR0t5hzyWUildOux4YZbaWJFRpRIJNIA1aOrKtgdvlsCfEV04KblFp8LCa4lB3T/p1p+sRftErrqdyXR/QrLcup9XivCNjtAFAFAFAFAFAFAFAYf90Afwi2/RH7Venge4+plLvroZjYzhJEY8ldWPoVgT8K7Hqmiska/edNa5+asmbuMkyr68KrfGvPWA5yLSrRRWd5eke7vojCVjhibg4j1FmH5JZuQ9AropYOEJZr3OeeLsvlQw2TvVd26COG4dEHJcKQPRqBxXRPD05u7Wpx08TUpqy1Eb/aU1yyvcTSTFfN1kaV8QqgDPjzq9OjCHdRnWxdWosu5HqOU9jOvfpdlz6dJ41q4Rk7tHJGtVpq0HY920SKxYKNR5seJPrPGrxjGO5GFatVqK0pXRP7L2D8rI4R9wLDPLmOXjVKtaMFqrkUKNRu0ZWF9p7uyWvAqmO9MUo16dRfKVxVCrTf4jv53I0ISM4yBz4cq6Lo5knwF7GzeU6UH7hVJzjBXZaEJVJWRLbR3UliUF2jOfxc/HIxXPDFwm9Edk8BUppNvUqzSAcgB6Biui5z2k97GV2iP5yq3pANVZvSlOHddhqkSJ5qqvoGKpobupUn3ncWXakyLoSeZF/JSV1HsB4eqspUoSd2jqpV6kFZPQ87Q3guZVjSS4kdYmDxgkeQyghWBxnIBPbVI0acW2lvN+0VJRsyx2vSxeIAJEgm08i6EMPHKnn44rllgocG0dUK7a1RV9796p9oyrJPoGhSqIgIVQcE8ySScD2VrSoxpqyNnLMMt1T+HWn6zF+0Sr1O5Lo/oWsfWNeEaHaAKAKAKAKAKAKAKAwz7oA/hNt+hb7denge4+pR94ysGuwCqSUMpUxZJKlM5p0hZZKumc0qQuk1WuYuAuk9TcydMfbP2gkbq0ihkB8oHu5E+ocfVUSemgjRzOxd3vVsnL6crnUACBnv58O72VWcdpA5cPN06ri/LiMtsdIsN15PUTIe/yGHtVqww9J0nqerjqG2hdNLroNrPacbKA0ukDsOR7hzNduaK14ngzw9eTy8OugnYb2Q2zljHLIM8NKj95FY1m5qyPRwWEkpXlJepNXG+a34wkbJgYwXQ8+H4pNZYahk3s0+J1XHRJ+jK9vZIkbJEqgMq6nbHHLeavsBPrFbqV22YU6LVNNldeepuaKmIPNUNmigIPLVWzaNMRZ6q2dEKQi8lQdUKYiWqDdKxJ7q/060/WYv2iVSp3JdH9CT6yFeGWO0AUAUAUAUAUAUAUBmvStuHcbQeKWB48xoU0OSNWTqyDyrrw2IjTTUiGjGtrbsXlofn7aRQPxtGpP7S5Htr0I1YT3MgYxzxHz429McmD6w6sD6Bpq9nzA8itLZ+V00Z7pYD8Y2Ye2quU1wv5/uRZMdx7uu30VxaSeAuFVvZJpqNslvTXkZukme5d1L9Bk2cxHeiiQf8ALLVKr092YylQGMtpMnnwzJ9eJ1+0BWimufuYyw4j19WzGToNHkyAkFmLkcBqYtgDkBnkKKxpKc2rLTpoLC68am5zOkzvyqpuRsg+VUzDZCMjqTk4z3jgfbUG1NzhonpyOm5J5sWPaWYkn1moWhacHN3tboClm81WPoBPwqHMKgx7BsO7k8y0uW8RBJj2lcVR1YLfJeptHDi8m6d2v0qRw/pp4U92vPuqm3hwd+iZtGjYaybJjX6S9g9EYkl+yopnfCL89DVQSGU3yZfNM0nidES/4yR/ZqyzPf8AuWOWllLcNpt7d3PdGjv7Txx66NqPeYNB3N6LL3r4Z5gkKxyJJpY6nOhg2nC8BnHfXLVxcMrUdRY2TZmxzFNJL1hbXnh6W1cePZyFefKd1YsS1UAUAUAUAUAUAUAUBzFAGKAhdqbo2Vx9NaxMe/QAfaMVpGrOO5gqW0ehqwf6Np4T+a4YeyQE+wit442ot9mRYrl70HP/AJq8U+EkJHvVjWqxy4oWIhuiPaUJzC8ee+OZoz8BWnbKbWv0IsdXY+8UHmG6I8J0k+2xNM+Gly9GNROTa+3k+kgnf69mJPsoaZMO9zXrYDeTezaS/SWMR+ts7H+EVbY0nul7gRbfeYeds+yPptGH+IVOwjwk/UiyPP8ALk//ABth/wAPJ/302H+5+osgG/D/AIuzbH1Wzn/HTYL+5+osuQtHvheN9Hs+3/2bBm/jUbCHGT9QOE29tlvMsmXxTZun36KjZ0OMv+xI5Vd5JeQulHcOpj+ODUf6Zcvcanluj7bdx9LI2DzEl2x9wJFR2mhHcvYWHdn0HTn6S5hTv0ozH9wqHj48ETYsNh0I2q8ZrmeTwUJGD7mPsIrJ46XBIWLVsvo72dBgraoxHbJlz/eJrCWIqS3smxZoIFQaUUKo7FAA9grFu4PYFAdoAoAoAoAoAoAoAoAoAoAoAoAxQBQBQHDQDa5vo411SSIi5xqZ1UZ7sk4zSzB176NY+tMiCPGdeoacHkc8jSzAnb7TicKVlRgzFFww4sASU+tgE48KNPiBG427bxkBplBJKjnxKkgrw7cg8PCpUZPgD1ebZghKiWVELDKhjjPPl7D7KKLe4Dj5YnPWuNWjzh5xxhPrHI4eNRZg5a38cpYRyI5Q4YK6sVPEYbBODkHn3GlnxAtFMrDKsGHeCCPdQHugO0AUAUAUAUAUAUAUAUAUAUAUAUAUAUAUAUAUBXd6leOF5FkYZkizliqqgdVfygMhSCSTVob7ArE5upFtWCyuUjkDspk8rqJoMSx4AVmkTXp1Y1DPPjWvyq/83oEpd7FkndiBIn4YJo5BwKA24USAHuYkEHnxBFVUkl5fcHrZ2zrpHinlhVmRpw0aMOcrRlZ49WBxCNwPEB8d+Ybjay8P/ASdzZzyQQMwTro5BIUzhWwW8jIzggEEHvUVW6u7AZzbJmMxuQqhutRxCXHFUjkiJLAYDnrM9owijPdZNWsBeHZbgQlmQMty07gNwAcSeSD2kax3dtQ3vBIbUtTK9uylcRTa249nVyJw8csKqna4IxtguW1ajk3YmK6/I0Bgc4/KwKtm+gHW6tnLFGyyh86i3FkK+U7t5GkZxxHnVE2m9AU7Zm7lxFaNG0TcfkuQUjZsxH5/yEIV0GFxnymy2c8K2lNOV+oLEYSLu2Ko7KYxGy9U6JEMOwmQjyFJJ0shJJyv5PHLgwONh7P1LKdcy5mZQDIxwsbgADVnAOk8eeGNRJ7gSGw9si51YRl0gHj2htWD/dNQ42BK1ACgCgCgCgCgCgCgCgCgCgCgOZoDhagIu93ktYvPnTPcGDH3cq3hhqs90Wc08ZQho5IrO0OlWxj5OXPgR/HNbrAz/VJL+eBTtbl3ISflb62K7edNsQOI4cn1n46ausFTW+T9LE5sTL9KXV3+hHnpUv5uFvZSv9WJj9lG+NW2OHj/AOk7Ou+9NeSPB2vvDMMrayIPzsR/bdajNh1wXuy2wlxm/b9hnNBthvpbu2i8HvUX/Eana0+EfYdnjzfqMZNkXLfSbWsB6LtW+FTtuUX6FthT/jEG3bB87bNl7WPwFTt5f2sbGnyEjutD27Zsv7L/AMKbef8AaxsqfJHP5Ixdm2LH16h+6o28/wC1k7OHI9Luqw8za1h/xOj4023OLLZYi0W7u0R9FtG3bwj2l+7UKq6tPjH2GVDtLLeKMZRrhh3pPFJ8WJqubDv+MtY8nfLb1v8ASJPjvltCR7dOKbKhLc/ckXtemy+ThLDbv6njb7RHuo8JB7mCw7L6b4P87ZyR5OSY2Vxk8ychT8ayeDlwYLZszpQ2ZN/WRGe6VSnvIxWTw9RcAWy0vI5VDRSJIp5MjBgfWDismmt4FgagHaAKAKAKAKAKAKAKAKAz/pS30l2cIREqkyBiSRkjSUAx2fj+PKuzCUIVFKU+Fvuc9V1G1Gm0uquYxtffq9uT5cxAPZk4/h7q9CLjDuRSM+xxl+ZJy87L0RENNG3GWWaTwXAHoy+cepTVZSnLedFOlCn3IpdBWLaUKeZZxk/lTSSSn2KUT+7VHFve/Qv1Hqb23K8IuphH+qt4l+Kmo2MXvuyMyPM28F9LgNdXLZ4ACVxnPYApGfRUqlBcEUcxnfWEowZ0lBbOkzK41YxkjWOPMcu8VeNnu9irnYe7F3TuboM1tbmQKcMV0DBxkA6iKidSMO87FVJy3DK1s9bKq4yxCjJwMsQBk9nE1o1ZXZntSwbd3Cu7OLrp41EeQpIcNgtwGcdmeFY060JvKi0s0VdiO7e51zfa/k6qRHjUWbSMtnAHDieB93fVqtSFK2biRBynuI/bGyHtppIZNOuM4bScgEgHGfQRVoNTjmREpuLsyZ2j0d30MbSvB5CrqYh1OAO3Gc1lGvSbsmaPOlexA2GxZbhikMTSNjOlRk4HbjtrWTUNW7FYzb3Cc2x5YpNDQypLz0GNlf0gYzjxqLpq6ZdTsLR7Wu4Thbm5THZ10g9xNV2cZcEWUx1/LG9PnzCUf62ON/eVzVXQhysXUhGPaPyhtP3vglc9kMcqOe8gQtx9YIo45f1W6ltBhJ8nOcLPEe4skoz4nSjD0YJq3zeDJEre4eBtUEzKfyoyyH14xw9NLZt6BoO4/Sbf/KYIJJFmSSRUJkTygHYLkMpHHj25rCphoWbWlispZV6H0CDXnFjtAFAFAFAFAFAFAFAYx90N/Vfqyfair0cF3J+X3MpfmR8zHbWLW6JkLqYLk8hqIGT4DOa6W7K5qWzf3cRtliDXMsrTa86UIC9X1fLJyc6/d41jRrbW+hEnZFl3v3LtLTZEVxGjGeTqsuzscdYAzYXzR3cqypVpTq2e4rLdctOzvk9lsWO9FnA8giUkFQNRJxknSePbWUs0q2W/ERtluUDbu9820JLZXhihEUoZREW/GKjjntGnsrtp4fZ3d76HNOvF6It3T4PnLD0T/wDT1hgFdvy+5fFO0LjzoKTCXX1o/g9T8QVnHzM8FLMpGVbGhy0Z/PH2q9GMfkOPETtWa8T6I34shcWV1CPP6ouB2gjLIfahrwKUss0z2GrqzIjols1i2fG3IzsZB45GBj/ZWujGyzVXbgc+Eg409TN9s7N+UbbnjxkPdKp+roj1f3c120Hlw2bqcuJd68Ymwm+Fxc3dk3mrBGT49f1yt7Aqe2vJtaKl4npmSdDEJW/UNwYROrDuK4BHtBr1cZrQTPOou1dx6l93u2b/AJV2XcryLvC58dDvH8JB7K4KU/wpx8/c7ZRu0yDvFD7zhWAZepUaWAIwUfsNax/pn1Kyf4i8zz0kbqwrfbPdYUEU0vUyqo0gkkFeXaV6z+yKrh6jySV9bXRacdzIfbyW+xtqBrWBy/UfNRh2YPLKxUaixyFHDgOdaQzVqfzMl2ixSbolTKm82kkd1cMzBNKeW7HU4UMwLnLdnfVVin+mOiLGd737ty7PuDBKQxwGVhnDKeR48uWK6qdRVI3RJzcw/h9p+sRftEqZ9yXRlKm7zR9ZivGLnakBQBQBQBQBQBQBQGL/AHQ542n1ZPtQ16GC7kvL7mb768zI9nL87H9dftCup7mWbPojpP3MO0Tbnr44Uh6zUXGc9Z1eMcQBjQedeZQrbO+lxJXViN6XYBHseBFYOEeFQw5MFGAwx2HGavhXet6kT0ix7bTW8ewYWuo2kgES6kXmfK4do7aiak67Ud9yKf5avyMy2xtaC5uYPktr8mhTAIIUM7Fx5R0k9g7a9GjTqRjLO7nBXlS0yby5dOi5msPRP/09c3w5fM/5zNse7UmSPQsuEufrJ8Hq/wAT3x8zD4a7qXkZju1DlYT+cPtV6kI/hX8Gedi5f6lrxRuF7tDRteCL8WW1k9qOpX3M3tr5uMb02+R9I5WY3V1gv7Cxi4Rx28rkeC6I4z+09tTZyjKb5jdoVrdu0D7evGx9HKW/5UQHxrtcsuCtzZwSjmxi8I/uWrY270kW0bq7aVGWcKoQZyoTGPA8dXtrjdSLpKFtbnZllnvwsVPc+y6nbl0g5BpGH/26ZPi5HqrtqSzYNPxONK2M6ote7lyLl7mNvOtbwkd+CNanwHlsPUa4JxcUnzR33V7FXcf+pz+iT7D11R/pX1MKj/Fj5/YtU7i9aaH8e0u4mHoHVyA+sF19RrlXyWfNM6DM+l+4Me1opAMmNIpAO8o5YD3V24RXptGNZ2sW/fTYA2tHbX1jKpmh8qMHGGwyuEP5Lqy9veQa56c9k3Ca0Lv5ldGQ79bfuL2dTdxLHNCnVMArLyYnJVicHj6DXZSpxgvld0ycww3P/p9p+sRftEq8+4+j+gkfWleOWO0AUAUAUAUAUAUAUBin3RB8uz+rL9qGvQwXcl5fcq+8jKdm/Sx/XX7Qrpe5kSNc+6HAJsQeXz5x6Oo4++uTA2+by+4qO0SR6Tl/yFa4HAfJ8+HkqKphvz/UifcY+S2hm2HBbz3MVvriXLSOgxg55MwqspNV3JK+pFJfhpeBRds2WzrbqPk98tzKZ0D6SpVIwGLPhc9oXtNehTr1ZtqUbK3ucVTCRhHMnu+hbd597tjXbxmcTytDqCaI5gPL06vNxnzFrjpUsRTd4Kx1VXRqRtNq3WxH7u7+W1q9y0dtN1TunVIqqCFVOLHWw46ifZW9XDV6sY33o54VcPRm1F79fDQabQ3otTF1drsx4TqXysQjChgWxhzxxmtKeHxSer0M6lfByu21fpqetr73mfaFtdLA0Ytw6nU6nWGKnIxy4BufhV6OBlGMoS4mdf4hTcYyhvTvb6nLbe9vvlLfvAcdUIo4hIM4GSTnGOJqqwE9k4X1Jn8SpZ4Nbtb+YrsDfFbe5vLprWVmuJFKoHjyqhVDcSQDxX3CongarpRhyuWWPobbNferX9SB3KuFtblLmVDr1O0hGNR16iRzweJFdU8JmoZLanLL4g1ibqXyFmtN8bb76PeFZkjaAAgxEnWMjgFznIx7K4ezVti6duNzvniKLqxqKS4r1sJbm71wRbSvpWcpbzuWDMrL5oUqSMZ7XFRVw85YeKS1RbbxWI36Nfc92e14Jt4TPHNG0PVr85rAXIRwRk9vEVRRksM01rc1qfnQ8/sSu7e0gm376PI0zqhBBGCY0BUj1M9ZSjfDp8n9TRztUS5orvSdaLNtuGJyVSRIkJGARrZlyMgjPGtsLK1KTRWsr5UcktZ9hbRgigkkmhuCupChw2X0EcOGsAg5GDyzUZo16bctGiVFweh4+6BtEW4tpFADyI4fxEZj0E/22HqquDbs0aSRnm6R/D7T9Zi/apXVU7j6McD61FeMWO1ICgCgCgCgCgCgCgMT+6J8+z+rL8Ya78H3ZeX3K8TJLSbQ6NjOlg2O/SQcevFdb3EtFk3s30uNpFPlAiAjJKiNCMasBslmJPIeys6VKNPcUlqrDG82xPOAJZ5XUYAQyHT5PLyRw4YrSNOCd0jKUpWsNgik5KjPfitUczzJWTHEbY5CtE0cs4yHKTVomc8oD2yDSMEQZY8hkDx7atmsZuBcN19nJr0zxgnVgg8Rg8vgfdWVecst0y1CEHKzRL727uQx8Y1Kegkj2GssLiJyVpO5pi8LTi/lVipraDTnUMn8UAn1nurvTbe482eSO9j3YWy1lcB84zyBx/5rKrUcVob0aSm1cs+82xraFFCxKOGScnJx4k1w4etUm3dnfXo0qcVZGc7QtZIlVnGA3I5HH99d+fU4ow0uiMeequRtGI2kkz2Cs2zaKYlA/VnMZKEcihKkeII4is3Zqx1RzPVs5d3skjB5JHdwAAzMSwA4jBPHhWajGO46c0pWuXex6YruNAskMExXk7albuycZBPoxXJLCQb0djojPmUneneSe/m664K6saVVQQqDnpUEk8++tqdOMFZF94nul/T7P9Zh/apU1O4+jJPrivGAVICgCgCgCgCgCgCgMS+6K+ksvqy/GGu7B7n5fcjiY+B/+zj412Eixt5F4lHweR0nB9B5H1VF1zIaOJNVijgLpLU3MnAVWWrKRk6YqJaspGTpCsdyykMhwwIKnuI4j4VLldWKKlZ3LJtbfBHOYBIHIGojC6TzIye49tFUTVmjLsM4yzZkve5EneC8bzrqQj8lire8qKpGmo7tDoqSUlZxv7Duy3jeMeajnvYH/CQK3dR2scHZIOTlYavt25ySk5jJOfJVRjPZyrOfzb2dVGMaf6Ba13pmB/CHmlXv1hvdgYqIZaa0RNei670kl4W+92c3k24tzIpjJ6pF0qCMcTxc49g9VFLiR2dxSi95DtLTMXjRE2lquY1jTEmlqLmqgIvLVbmqgJAlvNBPoBPwqH4miQSwsvnKVPcRg+w8cUTTLElul/T7P9Zh/apVancfR/QH1Ls/bCSyvGoYFM8SOB0nS2PXXkZbagk6gBQBQBQBQBQBQBQENvDuxa3yhbmFZNOdJOQy5xnSwIIzgcu6rwqSh3WDOdr9BsRyba5dPzZVDgegrg49Oa6Y4t/qQKde9F+1bUkwr1g7TBLgkDvUlc+jjWyxFOW8ELdXV7DwubXV+sWfwJUe0VdKm+6/RkDePa9o30tgoPfBcyx/3ZOsX4VZxmt0vVJ/sLDmMbLb/OX8P1lglH9zSfdVb1VyfqRlHK7J2e/mbUC/pbWRfsk02lRb4+5XIhVd2Ij5m1bBvrSNH9sU20uMWV2aPUe5crfR3ezn+rfRn91T2hLen6EbIXHR9fHzfk7fVuYz++o7VD+IjYnr+bnaP/tR/wC/i/7qdqp8/YjYnP5u9odscQ9NxH/GnaqfMbEY7X3QubeF5ZGttKLkqLlCx8FUczUSxUUtCyolY2Y8twxWJFJVS51Soiqq82LOQoHEdtY9tfL3LbJHi9kliZleIgqcHjkDIBHlDgQQQQRwIIxTtnh7k7NHlXk0l2hfQpUMRwxrDFckqeYRsfVNR2x8vctlRN2qwLCsz2cjq4OkNtKBC+GKErGsIlYagRw7qo8XPwJsNH3g056rZ9vGAcZaOWVgTyBMzMM+gCo7Q+N/W30QseNpbTvBpEmtcoHATCjQ2cE9WAQOB4NUrERW6PuSMpLeRE6x4vm8pkh1z86JGTvIJETnlw08eYq/bP8Ab7gue7u3YLO4WNdjNJdCYRK0t5qIlDaQqkRCMEMMZHdzrCdec97Ban6aZYiG+9QBkQSZW4zlWyVY6YjjODz7jWIOfz8y8R97DkDJ/CG4Dv8AoeVAc/n7kwD97Tg8AflB4k8gPmeNAKr06TFXb72cIwC2brGAxCqcGLJySBwoBCTp/dThtnYPcbkg++GgNyoAoAoAoAoAoDlAcZARgjI8agEVfbsWc30trA/pjX+FXU5LcwQN30U7Lk/q2g/mSSL7g2K0WIqLiCGuOhCxPmzXSeGuMj+9Hn31p2ufJAj5egmH8W9lHpiQ/Aip7ZLkBlL0EH8W8B+tF/BqusZ4AbN0ETdl3D64m/jU9sXIix5/mIn/ANLg/wB038adsXIWOjoIm/0uH/dN/GnbFyFiP3n6HntLOe4a5RuqQtpEZGcdmSeFUqYrNFxsSZ7ujthbWWR31gPE0YZFVmUtjDYcgHl21xgn9q77Ry28kKh1LLpLGKImcnHzshz5DdmFzwAxigEdvb3RzxTRhrgGTq2LZADtH14KMgcqiETL5vDMY8kZoBps7e3qo7SLDdXCHEgwvEu8jLIh56lDgjlxUUBMRb+Qro8mdtEZi8rT85q/rb+V/SF/F5+avEUAiN7IJGZHe46t4Y4SzAamKdaOsdlfUAOsBwNWrBBHIgCJ/lY6rc9VlGmmiZeCsFjhSdBGdQPHEkfH800BP3XSDE8iuEkVVulnMYjiwwWfrtWvOoSEcD2Z7cUAwsN9Vi6jSJR1bWpk0kDWlr8oEqc+IbrlwDw4HNAL7u78Rw9S0wmeSMKHfg/WIJZHaI62GQVZACc6dBAHGgEtm77JGYAyyskS2wC5GA1vMkruoJwCyqVB58ePCgIeXeIt8kJaTXD9I5IYviUyJ5x8rSMABuHCgGu8+0kuJzJGHwQAS5JLEc2wWbSPzQSB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s-Latn-BA"/>
          </a:p>
        </p:txBody>
      </p:sp>
      <p:sp>
        <p:nvSpPr>
          <p:cNvPr id="18452" name="AutoShape 20" descr="data:image/jpeg;base64,/9j/4AAQSkZJRgABAQAAAQABAAD/2wCEAAkGBxQSEhUUExMVFhQXGCAYGBcYFBcaHBccFxwXGBcUGh8ZHCggHBolHRYXITIlJTUrLi4uFx8zODQsNygtLisBCgoKDg0OGxAQGzQkICYwLCwsLC8sLCwsLCwsLCwsLCwsLCwsLCwsLCwsLCwsLCwsLCwsLCwsLCwsLCwsLCwsLP/AABEIAK8A8AMBEQACEQEDEQH/xAAcAAABBQEBAQAAAAAAAAAAAAAAAwQFBgcBAgj/xABREAACAQMBBAUHBQsHCwUAAAABAgMABBESBQYhMQcTQVFhIjJxgZGhsRQjM3KyCBUkQlJic3SzwdEWFzREkqLCJUNUY4KTlKPE0uEmU1WD8P/EABoBAQADAQEBAAAAAAAAAAAAAAABAgMEBQb/xAA4EQACAQIDBQYEBQMFAQAAAAAAAQIDEQQSIRMxQVFxFDJhgZGhBSKxwSMzQtHwNFLhJGKSovEV/9oADAMBAAIRAxEAPwDcaAKAKAKAKAKAKAKA5mgDNAGaAM0AZoAzS4DNAGaAM0AZoAzS4DNAdoAoAoAoAoAoAoAoAoAoAoAoAoAoAoAoAoAoCG2vtr5OjM0fAOsYLOqKdYHlajyUE49NWjDM7IEXJviC1tojUrcRpIuqXDnrHCFVUKwYqCGPEcKvsd93uFxXaG8UkZGIg4W4aKQLnXoWMya0Ha+B5vbxxURpp+lwJWG3XupIo45UVXEsgkUK2tYpFRFTVkea6sTx7OHHhMqaim2uQHd7tYmG2aOTyZ5FQzFQNIYMdWDwBZlCjPawqFDVp8OAGsO1pEuBC0oaNZ+r6whRnVC0gjbHDUrAcRjOQKlwTjdLh9wI/LJpOoYTuoluZIsrowUXrijDKn8hePdU5Ur6cP2BJ7f6wS2wSZ0EknVsFCHgI5HyNSnysqKpC1ndAaR7amLBdJwbsxdZ5GNAYgrjOrPAjOKlwXsB3utfyTQmWUt5RJXKoBgM2CuniRgDnUVIqLsgQWy97p3ti7qnW/g5A6tuC3IHlaFYlgMNggjOk8BWsqMc1lu19iCwDa8gnjhKp5cWsOxdOsbjqRFIOCuFJDHOH8DWWT5WyTuz9ryyB82+ND9X5MoYEhgrc1UgDJOcdhqJQiuIJlGB5HPZ/wCKqD1QBQBQBQBQBQBQBQBQBQBQBQBQBQHCaA8tIBxOAPGi13ENpK7IXbN1byJoa4CkMrgoykhkYMp5EcxXRToVb3UTlnjsPDfNepXbvaOyo00PLqwrKTqwT1jrKz8CMPrUMCMYPLFbLDV78F5oz/8AoUn3U30ixnN0jbNjYsoLNr6zOR5+nRq5njp4VZYKbWsl7lu1zfdpS9l9yGuuk+w06BZoU1FwCeAZiSzD5vgSSeXfV1g3e+d+n+SdtiHup/8Ab/A3k6ZItHVraxdXjGg8Vx3YwBinYY78zLZ8Rxil5jR+mFdHVi0t+r/I0DT/AGdWKnsKve7JzVvD3O/z1ScMW8OF83yTw7OHl8OFOwx5stet4e509NspIJggOOIyG4dmR5fdmo7DHmyb1PD3BOmlu21tzhtQwSMN+V28ePOnYVwbGafJClh0wxRagmz4VD+dom06ufMdV4n21EsFffJ+n+S2aXIWtuk+wCaDYSouVPzcqkgp5nElT5PZ3VV4Sd75ic3gTFv0mbLd43kNypj4oHVmAIUrr8kkasEjPjWbwtVKysWuT+xN9NlhSsd4g1Oz4clTmRix5jgMmsZ0Ku9oklt1rSGMOYZ0mDY4qynAXVjOknj5RyfAcKrUbe9WBO5rMHaAKAKAKAKAKAKAKAKAKAKAiNs7wwWo+ekCkjIHaRyz6K1o0KlXuowrYiFG2Z6vha5Q9sdMkKZEMZfxJ/cOHvruhgIrvy9Dn7RiJ9ynbxk/stSq3PSXtG5+hjKry1DgvrY4Ues1uqOHh+n11HZ68+/V/wCKt7sg7q+upTme+gj8Os6xvYob3Grqs1pBeisQvh1C95LM/FtjCRLQ/TX1zN+bHbkD2zyAD2VDnVfD1f7HTTpU6fcil0SR6judnJ5tlcS+Mt2I/dDF++otVf6kuiv9S7mhzHvBbr5myrQeMjSyH2lhVdlJ/rZR1kLpvnIv0dpYp6LVW+0TTs6e9v1KPEIUG/16PN+Tr9W2jH7qdlh4+pTtJ6/nC2j2XAHoiQfup2SnyK9qOHpD2l/pTf2E/wC2p7JT5DtTD+cPaPbc59Mafwp2SnyJ7SwPSBfHzmhf61vGf3VHZYePqT2k8NvvMfPt7J/TaIPhTs0eDfqWWIEX3lhbz9l2TeKrIh9oamxkt02XVZDZ9oWDeds6SPxivW9yyRkVOWov1e3+S6mmN3t9nt5s93D+lgjlHtidT7qm9Rb0n0dvqWTQl95Y8gw3lux7NWuFvVqXnTO+MX9SSXs9v7WteKTzMg/PFwuPEgtpHpIrN06M+H2BYtldNd0mBPBFMO0oxjb4MPhWcsFF7nYm5f8Ad3pQsbtlQM8UrEAJIuMknAUMuVJJrkqYWpDXehmRdxXOSdoAoAoAoAoAoAoAoDE/ugB87b/oz9o16mB/LfX7HPL85dGZNECSAvnEgAd5PAD211mxdrbos2nMQXiVfGWUEj2aq5ni6UdzFju8HRfd2cBnZo3ReLhCcqO/iOIpTxUJyylJ3SuVKKAk4AJPcBk11WOSVW+4cyWLpjWjLnlqUjPoyKlWe4xnUkiW2PundXI1QwO6/lcAvqLEA+qqTrU6ekmVjGpNXihTbG6V1arqmhZFPANkEZ7sgnHrqadanUdospUhUhrJaGrb0dH0Mlpps7eJJyUIYkjhka+PozXmUsVKNS827anpToRlCyWpl28G7UlnIsU2nWy6wFOeGSO7vBr1aNWNVXieVXhOlbMaP0M2aG3n1IrfOjmoP4i99ef8QbU1bkd2AalB9Rrt/f8AEFzNAuzoJBE+jUZQpbgDnHUnHPvpRwkqkFLN/PU0rYqlSllkiu7K6O7q7Q3DGKFZGZ1DMeAdiQOA5AEAcs8K6JYuFP5N7Rh2eVV5o6J7iK3o3KnsdJlClGOA6nIzzwc8j/CtKOIhV0RjWpTpasV2Z0c3txGJEjUIwyutwpYdhx3VWeKpQdmzSnRqyVyE29u3PZuEuIyhbip5hsc8Ed2R7RWlOpGorxYk503aR5h3XunjEotpTEcHWEOMdrDtx48qrKpBO19TaEp2vYs3Sb0ewbOhjlhlmYvL1emQoQAVdsgqoP4nvrmw2IlVbTR1yWVXM4xg5HAjt5EeNdmpCkmepZmbzmLHvJyfaeJqtkXJbcw/h9r+nj/aLUVO5Lo/oZVdy6o+rRXhG52gCgCgCgCgCgCgCgMT+6APz1v+jP2jXqYH8t9Tnl+cujMu2Wvz0P6VPtrXVLc+jNGz6O6ULW5lsiloJDKZE+jcq2nPlcQRwxXkYZxU7z3FpXs7DHeq8a12GVuSTM0AiOcsWkYYwT3958KtTip1/l3XCdo3kedi7JktNkA2Uam7kiVs4GWZ8HJyeQB5GpqzU61pvS5nSiow0Ft6Y5W2JKbpQZ1h1twHB04gjHAeqlJqOIWTdclx2kLTW8kb7Zbz7OjhtJuoJSPTIueCjSWAK8iRkZqiko1m5q+rEdaay8iu7/C9TZ/UtFDJGFVWm659YKkYcqUHMjv7a6MKqcqycXbkjGvNwovOr9CT6U2YbN8lmUmSEZUlTguoIyPCs8IlKuk/EvWk40XJcjKVsRnOSTyyWLH0ZJr3401Hcj5ari6lRWk7mpdE0emCb9J/hFeP8TVqken3Pa+DyvTl1ILfDa1hm7RbN2uhqHWaBgyaRg51eipw1PEWi4v5TfFTwubLVdnbzJfpVth960jx5PWRKR4Ajh6OFY4P5q+vibYiTp0G48EKb8watjIO3TBg+tB++oovLifNkyWfD68vsN+mV2js4FjdowbhV8hipwscpAyuDjKg+qpwKUqrzfzUtiJunSbXD/A76R7ITWdtr45uIFz+lYRt7Q5quGk4VHbk/bUmcFUhqN+lbbk9mtp8mk6vVKdWFU6lRQQnEebx7KYSlGo5ZhXqOnC6FelbZ63C2ELHCyXqq2O7q5cgeOKjCyyuUvD7otUV1Ybb4NBYPaRLs6B7aV9Eshj4RDKKDq0nHB2Plc9JpSUqmZuWqJdorcZ50s7BtLeWGSyZOrmD6lRwyqyaMEYJwCHPD82uvC1JyTU+BL0Kzuf/AE61/Tx/tEroqdyXR/QzqcOqPq6vCNjtAFAFAFAFAFAFAFAYj90B9Pb/AKM/aNengfy31MJfmLoZrskfPRfpE+2tdcu6yJbz6E6WdqTW1gZIJDG/WIupcZwzYI4g15OFgp1LSRrUbjFtDi0laTY+q5yWa1YuWGCfIbiRjnyNRJKNa0eZEPmgswyu5pZNhK1vr602yaerzryAoOnTxzwPKrJJV7S5hP5NCrbb3ZSHZTXN1NeNMY/opLmTSXY4VNJPb3HNdMat62SMVa/IxjGcqV3Kzt4aFhfdQNZo+z5ZUkYIwPymUJjgXGkNpzz7Kzdf8W1ZXXQrCnaj+C7PhxPXSHtHqNltBNKrXMsYjUAjU7nGWA54HMmqYeGeunBaXNm3Glepy1Hm83U7Qs1iS5hjOqNyWdeGhlcqRnIPClPNQrXaelzPSvh7Re9W9iqdIW1bd54IbUxNpEjSmLSQM6BGCV4Z872V3fDtpduV/M4Pi1KlGimlZ30JbcHblvbQydfNHFqk4a2Az5I5Z9BqnxKnOU4tLgV+CyWzlHje5S9pXKS3N08bB0aZirA5BGF4iu/BJqikzh+L/wBR5Ivu3tp2u0LRImu4oJAyORIQOKcxxIyOfEV5MYVMNWzON0e1GccXh3GD4WfgRvSBvLb/ACOO0gmSaUtGPm2DALEVZnYqcDgvtNThqU51s7Vl+5pWkqOHd3uVvYlt77VdrW0S200WpJRIVZuONDrpIHEHy8+qqUW8NVedE1LYmg8j3iPSRtmKGK0hMimT5TC5UHJCQuru5HMDyffUYaEpzk0uD9zWclThd8DnSpsWa8W0NunWBZCWKkcA6jS3E8uHZ30wlWNOUsztoUxMHOnaI46T7QzfIIxIYi16umQDJVhFMVIGRniBVMLLLmdr6fdGlRXjY8X+9FzY3drbXPV3CXJ0iVI2iZTqVOI1MrcXXOMcDSNGFSEpR0t5hzyWUildOux4YZbaWJFRpRIJNIA1aOrKtgdvlsCfEV04KblFp8LCa4lB3T/p1p+sRftErrqdyXR/QrLcup9XivCNjtAFAFAFAFAFAFAFAYf90Afwi2/RH7Venge4+plLvroZjYzhJEY8ldWPoVgT8K7Hqmiska/edNa5+asmbuMkyr68KrfGvPWA5yLSrRRWd5eke7vojCVjhibg4j1FmH5JZuQ9AropYOEJZr3OeeLsvlQw2TvVd26COG4dEHJcKQPRqBxXRPD05u7Wpx08TUpqy1Eb/aU1yyvcTSTFfN1kaV8QqgDPjzq9OjCHdRnWxdWosu5HqOU9jOvfpdlz6dJ41q4Rk7tHJGtVpq0HY920SKxYKNR5seJPrPGrxjGO5GFatVqK0pXRP7L2D8rI4R9wLDPLmOXjVKtaMFqrkUKNRu0ZWF9p7uyWvAqmO9MUo16dRfKVxVCrTf4jv53I0ISM4yBz4cq6Lo5knwF7GzeU6UH7hVJzjBXZaEJVJWRLbR3UliUF2jOfxc/HIxXPDFwm9Edk8BUppNvUqzSAcgB6Biui5z2k97GV2iP5yq3pANVZvSlOHddhqkSJ5qqvoGKpobupUn3ncWXakyLoSeZF/JSV1HsB4eqspUoSd2jqpV6kFZPQ87Q3guZVjSS4kdYmDxgkeQyghWBxnIBPbVI0acW2lvN+0VJRsyx2vSxeIAJEgm08i6EMPHKnn44rllgocG0dUK7a1RV9796p9oyrJPoGhSqIgIVQcE8ySScD2VrSoxpqyNnLMMt1T+HWn6zF+0Sr1O5Lo/oWsfWNeEaHaAKAKAKAKAKAKAKAwz7oA/hNt+hb7denge4+pR94ysGuwCqSUMpUxZJKlM5p0hZZKumc0qQuk1WuYuAuk9TcydMfbP2gkbq0ihkB8oHu5E+ocfVUSemgjRzOxd3vVsnL6crnUACBnv58O72VWcdpA5cPN06ri/LiMtsdIsN15PUTIe/yGHtVqww9J0nqerjqG2hdNLroNrPacbKA0ukDsOR7hzNduaK14ngzw9eTy8OugnYb2Q2zljHLIM8NKj95FY1m5qyPRwWEkpXlJepNXG+a34wkbJgYwXQ8+H4pNZYahk3s0+J1XHRJ+jK9vZIkbJEqgMq6nbHHLeavsBPrFbqV22YU6LVNNldeepuaKmIPNUNmigIPLVWzaNMRZ6q2dEKQi8lQdUKYiWqDdKxJ7q/060/WYv2iVSp3JdH9CT6yFeGWO0AUAUAUAUAUAUAUBmvStuHcbQeKWB48xoU0OSNWTqyDyrrw2IjTTUiGjGtrbsXlofn7aRQPxtGpP7S5Htr0I1YT3MgYxzxHz429McmD6w6sD6Bpq9nzA8itLZ+V00Z7pYD8Y2Ye2quU1wv5/uRZMdx7uu30VxaSeAuFVvZJpqNslvTXkZukme5d1L9Bk2cxHeiiQf8ALLVKr092YylQGMtpMnnwzJ9eJ1+0BWimufuYyw4j19WzGToNHkyAkFmLkcBqYtgDkBnkKKxpKc2rLTpoLC68am5zOkzvyqpuRsg+VUzDZCMjqTk4z3jgfbUG1NzhonpyOm5J5sWPaWYkn1moWhacHN3tboClm81WPoBPwqHMKgx7BsO7k8y0uW8RBJj2lcVR1YLfJeptHDi8m6d2v0qRw/pp4U92vPuqm3hwd+iZtGjYaybJjX6S9g9EYkl+yopnfCL89DVQSGU3yZfNM0nidES/4yR/ZqyzPf8AuWOWllLcNpt7d3PdGjv7Txx66NqPeYNB3N6LL3r4Z5gkKxyJJpY6nOhg2nC8BnHfXLVxcMrUdRY2TZmxzFNJL1hbXnh6W1cePZyFefKd1YsS1UAUAUAUAUAUAUAUBzFAGKAhdqbo2Vx9NaxMe/QAfaMVpGrOO5gqW0ehqwf6Np4T+a4YeyQE+wit442ot9mRYrl70HP/AJq8U+EkJHvVjWqxy4oWIhuiPaUJzC8ee+OZoz8BWnbKbWv0IsdXY+8UHmG6I8J0k+2xNM+Gly9GNROTa+3k+kgnf69mJPsoaZMO9zXrYDeTezaS/SWMR+ts7H+EVbY0nul7gRbfeYeds+yPptGH+IVOwjwk/UiyPP8ALk//ABth/wAPJ/302H+5+osgG/D/AIuzbH1Wzn/HTYL+5+osuQtHvheN9Hs+3/2bBm/jUbCHGT9QOE29tlvMsmXxTZun36KjZ0OMv+xI5Vd5JeQulHcOpj+ODUf6Zcvcanluj7bdx9LI2DzEl2x9wJFR2mhHcvYWHdn0HTn6S5hTv0ozH9wqHj48ETYsNh0I2q8ZrmeTwUJGD7mPsIrJ46XBIWLVsvo72dBgraoxHbJlz/eJrCWIqS3smxZoIFQaUUKo7FAA9grFu4PYFAdoAoAoAoAoAoAoAoAoAoAoAoAxQBQBQHDQDa5vo411SSIi5xqZ1UZ7sk4zSzB176NY+tMiCPGdeoacHkc8jSzAnb7TicKVlRgzFFww4sASU+tgE48KNPiBG427bxkBplBJKjnxKkgrw7cg8PCpUZPgD1ebZghKiWVELDKhjjPPl7D7KKLe4Dj5YnPWuNWjzh5xxhPrHI4eNRZg5a38cpYRyI5Q4YK6sVPEYbBODkHn3GlnxAtFMrDKsGHeCCPdQHugO0AUAUAUAUAUAUAUAUAUAUAUAUAUAUAUAUAUBXd6leOF5FkYZkizliqqgdVfygMhSCSTVob7ArE5upFtWCyuUjkDspk8rqJoMSx4AVmkTXp1Y1DPPjWvyq/83oEpd7FkndiBIn4YJo5BwKA24USAHuYkEHnxBFVUkl5fcHrZ2zrpHinlhVmRpw0aMOcrRlZ49WBxCNwPEB8d+Ybjay8P/ASdzZzyQQMwTro5BIUzhWwW8jIzggEEHvUVW6u7AZzbJmMxuQqhutRxCXHFUjkiJLAYDnrM9owijPdZNWsBeHZbgQlmQMty07gNwAcSeSD2kax3dtQ3vBIbUtTK9uylcRTa249nVyJw8csKqna4IxtguW1ajk3YmK6/I0Bgc4/KwKtm+gHW6tnLFGyyh86i3FkK+U7t5GkZxxHnVE2m9AU7Zm7lxFaNG0TcfkuQUjZsxH5/yEIV0GFxnymy2c8K2lNOV+oLEYSLu2Ko7KYxGy9U6JEMOwmQjyFJJ0shJJyv5PHLgwONh7P1LKdcy5mZQDIxwsbgADVnAOk8eeGNRJ7gSGw9si51YRl0gHj2htWD/dNQ42BK1ACgCgCgCgCgCgCgCgCgCgCgOZoDhagIu93ktYvPnTPcGDH3cq3hhqs90Wc08ZQho5IrO0OlWxj5OXPgR/HNbrAz/VJL+eBTtbl3ISflb62K7edNsQOI4cn1n46ausFTW+T9LE5sTL9KXV3+hHnpUv5uFvZSv9WJj9lG+NW2OHj/AOk7Ou+9NeSPB2vvDMMrayIPzsR/bdajNh1wXuy2wlxm/b9hnNBthvpbu2i8HvUX/Eana0+EfYdnjzfqMZNkXLfSbWsB6LtW+FTtuUX6FthT/jEG3bB87bNl7WPwFTt5f2sbGnyEjutD27Zsv7L/AMKbef8AaxsqfJHP5Ixdm2LH16h+6o28/wC1k7OHI9Luqw8za1h/xOj4023OLLZYi0W7u0R9FtG3bwj2l+7UKq6tPjH2GVDtLLeKMZRrhh3pPFJ8WJqubDv+MtY8nfLb1v8ASJPjvltCR7dOKbKhLc/ckXtemy+ThLDbv6njb7RHuo8JB7mCw7L6b4P87ZyR5OSY2Vxk8ychT8ayeDlwYLZszpQ2ZN/WRGe6VSnvIxWTw9RcAWy0vI5VDRSJIp5MjBgfWDismmt4FgagHaAKAKAKAKAKAKAKAKAz/pS30l2cIREqkyBiSRkjSUAx2fj+PKuzCUIVFKU+Fvuc9V1G1Gm0uquYxtffq9uT5cxAPZk4/h7q9CLjDuRSM+xxl+ZJy87L0RENNG3GWWaTwXAHoy+cepTVZSnLedFOlCn3IpdBWLaUKeZZxk/lTSSSn2KUT+7VHFve/Qv1Hqb23K8IuphH+qt4l+Kmo2MXvuyMyPM28F9LgNdXLZ4ACVxnPYApGfRUqlBcEUcxnfWEowZ0lBbOkzK41YxkjWOPMcu8VeNnu9irnYe7F3TuboM1tbmQKcMV0DBxkA6iKidSMO87FVJy3DK1s9bKq4yxCjJwMsQBk9nE1o1ZXZntSwbd3Cu7OLrp41EeQpIcNgtwGcdmeFY060JvKi0s0VdiO7e51zfa/k6qRHjUWbSMtnAHDieB93fVqtSFK2biRBynuI/bGyHtppIZNOuM4bScgEgHGfQRVoNTjmREpuLsyZ2j0d30MbSvB5CrqYh1OAO3Gc1lGvSbsmaPOlexA2GxZbhikMTSNjOlRk4HbjtrWTUNW7FYzb3Cc2x5YpNDQypLz0GNlf0gYzjxqLpq6ZdTsLR7Wu4Thbm5THZ10g9xNV2cZcEWUx1/LG9PnzCUf62ON/eVzVXQhysXUhGPaPyhtP3vglc9kMcqOe8gQtx9YIo45f1W6ltBhJ8nOcLPEe4skoz4nSjD0YJq3zeDJEre4eBtUEzKfyoyyH14xw9NLZt6BoO4/Sbf/KYIJJFmSSRUJkTygHYLkMpHHj25rCphoWbWlispZV6H0CDXnFjtAFAFAFAFAFAFAFAYx90N/Vfqyfair0cF3J+X3MpfmR8zHbWLW6JkLqYLk8hqIGT4DOa6W7K5qWzf3cRtliDXMsrTa86UIC9X1fLJyc6/d41jRrbW+hEnZFl3v3LtLTZEVxGjGeTqsuzscdYAzYXzR3cqypVpTq2e4rLdctOzvk9lsWO9FnA8giUkFQNRJxknSePbWUs0q2W/ERtluUDbu9820JLZXhihEUoZREW/GKjjntGnsrtp4fZ3d76HNOvF6It3T4PnLD0T/wDT1hgFdvy+5fFO0LjzoKTCXX1o/g9T8QVnHzM8FLMpGVbGhy0Z/PH2q9GMfkOPETtWa8T6I34shcWV1CPP6ouB2gjLIfahrwKUss0z2GrqzIjols1i2fG3IzsZB45GBj/ZWujGyzVXbgc+Eg409TN9s7N+UbbnjxkPdKp+roj1f3c120Hlw2bqcuJd68Ymwm+Fxc3dk3mrBGT49f1yt7Aqe2vJtaKl4npmSdDEJW/UNwYROrDuK4BHtBr1cZrQTPOou1dx6l93u2b/AJV2XcryLvC58dDvH8JB7K4KU/wpx8/c7ZRu0yDvFD7zhWAZepUaWAIwUfsNax/pn1Kyf4i8zz0kbqwrfbPdYUEU0vUyqo0gkkFeXaV6z+yKrh6jySV9bXRacdzIfbyW+xtqBrWBy/UfNRh2YPLKxUaixyFHDgOdaQzVqfzMl2ixSbolTKm82kkd1cMzBNKeW7HU4UMwLnLdnfVVin+mOiLGd737ty7PuDBKQxwGVhnDKeR48uWK6qdRVI3RJzcw/h9p+sRftEqZ9yXRlKm7zR9ZivGLnakBQBQBQBQBQBQBQGL/AHQ542n1ZPtQ16GC7kvL7mb768zI9nL87H9dftCup7mWbPojpP3MO0Tbnr44Uh6zUXGc9Z1eMcQBjQedeZQrbO+lxJXViN6XYBHseBFYOEeFQw5MFGAwx2HGavhXet6kT0ix7bTW8ewYWuo2kgES6kXmfK4do7aiak67Ud9yKf5avyMy2xtaC5uYPktr8mhTAIIUM7Fx5R0k9g7a9GjTqRjLO7nBXlS0yby5dOi5msPRP/09c3w5fM/5zNse7UmSPQsuEufrJ8Hq/wAT3x8zD4a7qXkZju1DlYT+cPtV6kI/hX8Gedi5f6lrxRuF7tDRteCL8WW1k9qOpX3M3tr5uMb02+R9I5WY3V1gv7Cxi4Rx28rkeC6I4z+09tTZyjKb5jdoVrdu0D7evGx9HKW/5UQHxrtcsuCtzZwSjmxi8I/uWrY270kW0bq7aVGWcKoQZyoTGPA8dXtrjdSLpKFtbnZllnvwsVPc+y6nbl0g5BpGH/26ZPi5HqrtqSzYNPxONK2M6ote7lyLl7mNvOtbwkd+CNanwHlsPUa4JxcUnzR33V7FXcf+pz+iT7D11R/pX1MKj/Fj5/YtU7i9aaH8e0u4mHoHVyA+sF19RrlXyWfNM6DM+l+4Me1opAMmNIpAO8o5YD3V24RXptGNZ2sW/fTYA2tHbX1jKpmh8qMHGGwyuEP5Lqy9veQa56c9k3Ca0Lv5ldGQ79bfuL2dTdxLHNCnVMArLyYnJVicHj6DXZSpxgvld0ycww3P/p9p+sRftEq8+4+j+gkfWleOWO0AUAUAUAUAUAUAUBin3RB8uz+rL9qGvQwXcl5fcq+8jKdm/Sx/XX7Qrpe5kSNc+6HAJsQeXz5x6Oo4++uTA2+by+4qO0SR6Tl/yFa4HAfJ8+HkqKphvz/UifcY+S2hm2HBbz3MVvriXLSOgxg55MwqspNV3JK+pFJfhpeBRds2WzrbqPk98tzKZ0D6SpVIwGLPhc9oXtNehTr1ZtqUbK3ucVTCRhHMnu+hbd597tjXbxmcTytDqCaI5gPL06vNxnzFrjpUsRTd4Kx1VXRqRtNq3WxH7u7+W1q9y0dtN1TunVIqqCFVOLHWw46ifZW9XDV6sY33o54VcPRm1F79fDQabQ3otTF1drsx4TqXysQjChgWxhzxxmtKeHxSer0M6lfByu21fpqetr73mfaFtdLA0Ytw6nU6nWGKnIxy4BufhV6OBlGMoS4mdf4hTcYyhvTvb6nLbe9vvlLfvAcdUIo4hIM4GSTnGOJqqwE9k4X1Jn8SpZ4Nbtb+YrsDfFbe5vLprWVmuJFKoHjyqhVDcSQDxX3CongarpRhyuWWPobbNferX9SB3KuFtblLmVDr1O0hGNR16iRzweJFdU8JmoZLanLL4g1ibqXyFmtN8bb76PeFZkjaAAgxEnWMjgFznIx7K4ezVti6duNzvniKLqxqKS4r1sJbm71wRbSvpWcpbzuWDMrL5oUqSMZ7XFRVw85YeKS1RbbxWI36Nfc92e14Jt4TPHNG0PVr85rAXIRwRk9vEVRRksM01rc1qfnQ8/sSu7e0gm376PI0zqhBBGCY0BUj1M9ZSjfDp8n9TRztUS5orvSdaLNtuGJyVSRIkJGARrZlyMgjPGtsLK1KTRWsr5UcktZ9hbRgigkkmhuCupChw2X0EcOGsAg5GDyzUZo16bctGiVFweh4+6BtEW4tpFADyI4fxEZj0E/22HqquDbs0aSRnm6R/D7T9Zi/apXVU7j6McD61FeMWO1ICgCgCgCgCgCgCgMT+6J8+z+rL8Ya78H3ZeX3K8TJLSbQ6NjOlg2O/SQcevFdb3EtFk3s30uNpFPlAiAjJKiNCMasBslmJPIeys6VKNPcUlqrDG82xPOAJZ5XUYAQyHT5PLyRw4YrSNOCd0jKUpWsNgik5KjPfitUczzJWTHEbY5CtE0cs4yHKTVomc8oD2yDSMEQZY8hkDx7atmsZuBcN19nJr0zxgnVgg8Rg8vgfdWVecst0y1CEHKzRL727uQx8Y1Kegkj2GssLiJyVpO5pi8LTi/lVipraDTnUMn8UAn1nurvTbe482eSO9j3YWy1lcB84zyBx/5rKrUcVob0aSm1cs+82xraFFCxKOGScnJx4k1w4etUm3dnfXo0qcVZGc7QtZIlVnGA3I5HH99d+fU4ow0uiMeequRtGI2kkz2Cs2zaKYlA/VnMZKEcihKkeII4is3Zqx1RzPVs5d3skjB5JHdwAAzMSwA4jBPHhWajGO46c0pWuXex6YruNAskMExXk7albuycZBPoxXJLCQb0djojPmUneneSe/m664K6saVVQQqDnpUEk8++tqdOMFZF94nul/T7P9Zh/apU1O4+jJPrivGAVICgCgCgCgCgCgCgMS+6K+ksvqy/GGu7B7n5fcjiY+B/+zj412Eixt5F4lHweR0nB9B5H1VF1zIaOJNVijgLpLU3MnAVWWrKRk6YqJaspGTpCsdyykMhwwIKnuI4j4VLldWKKlZ3LJtbfBHOYBIHIGojC6TzIye49tFUTVmjLsM4yzZkve5EneC8bzrqQj8lire8qKpGmo7tDoqSUlZxv7Duy3jeMeajnvYH/CQK3dR2scHZIOTlYavt25ySk5jJOfJVRjPZyrOfzb2dVGMaf6Ba13pmB/CHmlXv1hvdgYqIZaa0RNei670kl4W+92c3k24tzIpjJ6pF0qCMcTxc49g9VFLiR2dxSi95DtLTMXjRE2lquY1jTEmlqLmqgIvLVbmqgJAlvNBPoBPwqH4miQSwsvnKVPcRg+w8cUTTLElul/T7P9Zh/apVancfR/QH1Ls/bCSyvGoYFM8SOB0nS2PXXkZbagk6gBQBQBQBQBQBQBQENvDuxa3yhbmFZNOdJOQy5xnSwIIzgcu6rwqSh3WDOdr9BsRyba5dPzZVDgegrg49Oa6Y4t/qQKde9F+1bUkwr1g7TBLgkDvUlc+jjWyxFOW8ELdXV7DwubXV+sWfwJUe0VdKm+6/RkDePa9o30tgoPfBcyx/3ZOsX4VZxmt0vVJ/sLDmMbLb/OX8P1lglH9zSfdVb1VyfqRlHK7J2e/mbUC/pbWRfsk02lRb4+5XIhVd2Ij5m1bBvrSNH9sU20uMWV2aPUe5crfR3ezn+rfRn91T2hLen6EbIXHR9fHzfk7fVuYz++o7VD+IjYnr+bnaP/tR/wC/i/7qdqp8/YjYnP5u9odscQ9NxH/GnaqfMbEY7X3QubeF5ZGttKLkqLlCx8FUczUSxUUtCyolY2Y8twxWJFJVS51Soiqq82LOQoHEdtY9tfL3LbJHi9kliZleIgqcHjkDIBHlDgQQQQRwIIxTtnh7k7NHlXk0l2hfQpUMRwxrDFckqeYRsfVNR2x8vctlRN2qwLCsz2cjq4OkNtKBC+GKErGsIlYagRw7qo8XPwJsNH3g056rZ9vGAcZaOWVgTyBMzMM+gCo7Q+N/W30QseNpbTvBpEmtcoHATCjQ2cE9WAQOB4NUrERW6PuSMpLeRE6x4vm8pkh1z86JGTvIJETnlw08eYq/bP8Ab7gue7u3YLO4WNdjNJdCYRK0t5qIlDaQqkRCMEMMZHdzrCdec97Ban6aZYiG+9QBkQSZW4zlWyVY6YjjODz7jWIOfz8y8R97DkDJ/CG4Dv8AoeVAc/n7kwD97Tg8AflB4k8gPmeNAKr06TFXb72cIwC2brGAxCqcGLJySBwoBCTp/dThtnYPcbkg++GgNyoAoAoAoAoAoDlAcZARgjI8agEVfbsWc30trA/pjX+FXU5LcwQN30U7Lk/q2g/mSSL7g2K0WIqLiCGuOhCxPmzXSeGuMj+9Hn31p2ufJAj5egmH8W9lHpiQ/Aip7ZLkBlL0EH8W8B+tF/BqusZ4AbN0ETdl3D64m/jU9sXIix5/mIn/ANLg/wB038adsXIWOjoIm/0uH/dN/GnbFyFiP3n6HntLOe4a5RuqQtpEZGcdmSeFUqYrNFxsSZ7ujthbWWR31gPE0YZFVmUtjDYcgHl21xgn9q77Ry28kKh1LLpLGKImcnHzshz5DdmFzwAxigEdvb3RzxTRhrgGTq2LZADtH14KMgcqiETL5vDMY8kZoBps7e3qo7SLDdXCHEgwvEu8jLIh56lDgjlxUUBMRb+Qro8mdtEZi8rT85q/rb+V/SF/F5+avEUAiN7IJGZHe46t4Y4SzAamKdaOsdlfUAOsBwNWrBBHIgCJ/lY6rc9VlGmmiZeCsFjhSdBGdQPHEkfH800BP3XSDE8iuEkVVulnMYjiwwWfrtWvOoSEcD2Z7cUAwsN9Vi6jSJR1bWpk0kDWlr8oEqc+IbrlwDw4HNAL7u78Rw9S0wmeSMKHfg/WIJZHaI62GQVZACc6dBAHGgEtm77JGYAyyskS2wC5GA1vMkruoJwCyqVB58ePCgIeXeIt8kJaTXD9I5IYviUyJ5x8rSMABuHCgGu8+0kuJzJGHwQAS5JLEc2wWbSPzQSB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s-Latn-BA"/>
          </a:p>
        </p:txBody>
      </p:sp>
      <p:sp>
        <p:nvSpPr>
          <p:cNvPr id="18454" name="AutoShape 22" descr="data:image/jpeg;base64,/9j/4AAQSkZJRgABAQAAAQABAAD/2wCEAAkGBxQSEhUUExMVFhQXGCAYGBcYFBcaHBccFxwXGBcUGh8ZHCggHBolHRYXITIlJTUrLi4uFx8zODQsNygtLisBCgoKDg0OGxAQGzQkICYwLCwsLC8sLCwsLCwsLCwsLCwsLCwsLCwsLCwsLCwsLCwsLCwsLCwsLCwsLCwsLCwsLP/AABEIAK8A8AMBEQACEQEDEQH/xAAcAAABBQEBAQAAAAAAAAAAAAAAAwQFBgcBAgj/xABREAACAQMBBAUHBQsHCwUAAAABAgMABBESBQYhMQcTQVFhIjJxgZGhsRQjM3KyCBUkQlJic3SzwdEWFzREkqLCJUNUY4KTlKPE0uEmU1WD8P/EABoBAQADAQEBAAAAAAAAAAAAAAABAgMEBQb/xAA4EQACAQIDBQYEBQMFAQAAAAAAAQIDEQQSIRMxQVFxFDJhgZGhBSKxwSMzQtHwNFLhJGKSovEV/9oADAMBAAIRAxEAPwDcaAKAKAKAKAKAKAKA5mgDNAGaAM0AZoAzS4DNAGaAM0AZoAzS4DNAdoAoAoAoAoAoAoAoAoAoAoAoAoAoAoAoAoAoCG2vtr5OjM0fAOsYLOqKdYHlajyUE49NWjDM7IEXJviC1tojUrcRpIuqXDnrHCFVUKwYqCGPEcKvsd93uFxXaG8UkZGIg4W4aKQLnXoWMya0Ha+B5vbxxURpp+lwJWG3XupIo45UVXEsgkUK2tYpFRFTVkea6sTx7OHHhMqaim2uQHd7tYmG2aOTyZ5FQzFQNIYMdWDwBZlCjPawqFDVp8OAGsO1pEuBC0oaNZ+r6whRnVC0gjbHDUrAcRjOQKlwTjdLh9wI/LJpOoYTuoluZIsrowUXrijDKn8hePdU5Ur6cP2BJ7f6wS2wSZ0EknVsFCHgI5HyNSnysqKpC1ndAaR7amLBdJwbsxdZ5GNAYgrjOrPAjOKlwXsB3utfyTQmWUt5RJXKoBgM2CuniRgDnUVIqLsgQWy97p3ti7qnW/g5A6tuC3IHlaFYlgMNggjOk8BWsqMc1lu19iCwDa8gnjhKp5cWsOxdOsbjqRFIOCuFJDHOH8DWWT5WyTuz9ryyB82+ND9X5MoYEhgrc1UgDJOcdhqJQiuIJlGB5HPZ/wCKqD1QBQBQBQBQBQBQBQBQBQBQBQBQBQHCaA8tIBxOAPGi13ENpK7IXbN1byJoa4CkMrgoykhkYMp5EcxXRToVb3UTlnjsPDfNepXbvaOyo00PLqwrKTqwT1jrKz8CMPrUMCMYPLFbLDV78F5oz/8AoUn3U30ixnN0jbNjYsoLNr6zOR5+nRq5njp4VZYKbWsl7lu1zfdpS9l9yGuuk+w06BZoU1FwCeAZiSzD5vgSSeXfV1g3e+d+n+SdtiHup/8Ab/A3k6ZItHVraxdXjGg8Vx3YwBinYY78zLZ8Rxil5jR+mFdHVi0t+r/I0DT/AGdWKnsKve7JzVvD3O/z1ScMW8OF83yTw7OHl8OFOwx5stet4e509NspIJggOOIyG4dmR5fdmo7DHmyb1PD3BOmlu21tzhtQwSMN+V28ePOnYVwbGafJClh0wxRagmz4VD+dom06ufMdV4n21EsFffJ+n+S2aXIWtuk+wCaDYSouVPzcqkgp5nElT5PZ3VV4Sd75ic3gTFv0mbLd43kNypj4oHVmAIUrr8kkasEjPjWbwtVKysWuT+xN9NlhSsd4g1Oz4clTmRix5jgMmsZ0Ku9oklt1rSGMOYZ0mDY4qynAXVjOknj5RyfAcKrUbe9WBO5rMHaAKAKAKAKAKAKAKAKAKAKAiNs7wwWo+ekCkjIHaRyz6K1o0KlXuowrYiFG2Z6vha5Q9sdMkKZEMZfxJ/cOHvruhgIrvy9Dn7RiJ9ynbxk/stSq3PSXtG5+hjKry1DgvrY4Ues1uqOHh+n11HZ68+/V/wCKt7sg7q+upTme+gj8Os6xvYob3Grqs1pBeisQvh1C95LM/FtjCRLQ/TX1zN+bHbkD2zyAD2VDnVfD1f7HTTpU6fcil0SR6judnJ5tlcS+Mt2I/dDF++otVf6kuiv9S7mhzHvBbr5myrQeMjSyH2lhVdlJ/rZR1kLpvnIv0dpYp6LVW+0TTs6e9v1KPEIUG/16PN+Tr9W2jH7qdlh4+pTtJ6/nC2j2XAHoiQfup2SnyK9qOHpD2l/pTf2E/wC2p7JT5DtTD+cPaPbc59Mafwp2SnyJ7SwPSBfHzmhf61vGf3VHZYePqT2k8NvvMfPt7J/TaIPhTs0eDfqWWIEX3lhbz9l2TeKrIh9oamxkt02XVZDZ9oWDeds6SPxivW9yyRkVOWov1e3+S6mmN3t9nt5s93D+lgjlHtidT7qm9Rb0n0dvqWTQl95Y8gw3lux7NWuFvVqXnTO+MX9SSXs9v7WteKTzMg/PFwuPEgtpHpIrN06M+H2BYtldNd0mBPBFMO0oxjb4MPhWcsFF7nYm5f8Ad3pQsbtlQM8UrEAJIuMknAUMuVJJrkqYWpDXehmRdxXOSdoAoAoAoAoAoAoAoDE/ugB87b/oz9o16mB/LfX7HPL85dGZNECSAvnEgAd5PAD211mxdrbos2nMQXiVfGWUEj2aq5ni6UdzFju8HRfd2cBnZo3ReLhCcqO/iOIpTxUJyylJ3SuVKKAk4AJPcBk11WOSVW+4cyWLpjWjLnlqUjPoyKlWe4xnUkiW2PundXI1QwO6/lcAvqLEA+qqTrU6ekmVjGpNXihTbG6V1arqmhZFPANkEZ7sgnHrqadanUdospUhUhrJaGrb0dH0Mlpps7eJJyUIYkjhka+PozXmUsVKNS827anpToRlCyWpl28G7UlnIsU2nWy6wFOeGSO7vBr1aNWNVXieVXhOlbMaP0M2aG3n1IrfOjmoP4i99ef8QbU1bkd2AalB9Rrt/f8AEFzNAuzoJBE+jUZQpbgDnHUnHPvpRwkqkFLN/PU0rYqlSllkiu7K6O7q7Q3DGKFZGZ1DMeAdiQOA5AEAcs8K6JYuFP5N7Rh2eVV5o6J7iK3o3KnsdJlClGOA6nIzzwc8j/CtKOIhV0RjWpTpasV2Z0c3txGJEjUIwyutwpYdhx3VWeKpQdmzSnRqyVyE29u3PZuEuIyhbip5hsc8Ed2R7RWlOpGorxYk503aR5h3XunjEotpTEcHWEOMdrDtx48qrKpBO19TaEp2vYs3Sb0ewbOhjlhlmYvL1emQoQAVdsgqoP4nvrmw2IlVbTR1yWVXM4xg5HAjt5EeNdmpCkmepZmbzmLHvJyfaeJqtkXJbcw/h9r+nj/aLUVO5Lo/oZVdy6o+rRXhG52gCgCgCgCgCgCgCgMT+6APz1v+jP2jXqYH8t9Tnl+cujMu2Wvz0P6VPtrXVLc+jNGz6O6ULW5lsiloJDKZE+jcq2nPlcQRwxXkYZxU7z3FpXs7DHeq8a12GVuSTM0AiOcsWkYYwT3958KtTip1/l3XCdo3kedi7JktNkA2Uam7kiVs4GWZ8HJyeQB5GpqzU61pvS5nSiow0Ft6Y5W2JKbpQZ1h1twHB04gjHAeqlJqOIWTdclx2kLTW8kb7Zbz7OjhtJuoJSPTIueCjSWAK8iRkZqiko1m5q+rEdaay8iu7/C9TZ/UtFDJGFVWm659YKkYcqUHMjv7a6MKqcqycXbkjGvNwovOr9CT6U2YbN8lmUmSEZUlTguoIyPCs8IlKuk/EvWk40XJcjKVsRnOSTyyWLH0ZJr3401Hcj5ari6lRWk7mpdE0emCb9J/hFeP8TVqken3Pa+DyvTl1ILfDa1hm7RbN2uhqHWaBgyaRg51eipw1PEWi4v5TfFTwubLVdnbzJfpVth960jx5PWRKR4Ajh6OFY4P5q+vibYiTp0G48EKb8watjIO3TBg+tB++oovLifNkyWfD68vsN+mV2js4FjdowbhV8hipwscpAyuDjKg+qpwKUqrzfzUtiJunSbXD/A76R7ITWdtr45uIFz+lYRt7Q5quGk4VHbk/bUmcFUhqN+lbbk9mtp8mk6vVKdWFU6lRQQnEebx7KYSlGo5ZhXqOnC6FelbZ63C2ELHCyXqq2O7q5cgeOKjCyyuUvD7otUV1Ybb4NBYPaRLs6B7aV9Eshj4RDKKDq0nHB2Plc9JpSUqmZuWqJdorcZ50s7BtLeWGSyZOrmD6lRwyqyaMEYJwCHPD82uvC1JyTU+BL0Kzuf/AE61/Tx/tEroqdyXR/QzqcOqPq6vCNjtAFAFAFAFAFAFAFAYj90B9Pb/AKM/aNengfy31MJfmLoZrskfPRfpE+2tdcu6yJbz6E6WdqTW1gZIJDG/WIupcZwzYI4g15OFgp1LSRrUbjFtDi0laTY+q5yWa1YuWGCfIbiRjnyNRJKNa0eZEPmgswyu5pZNhK1vr602yaerzryAoOnTxzwPKrJJV7S5hP5NCrbb3ZSHZTXN1NeNMY/opLmTSXY4VNJPb3HNdMat62SMVa/IxjGcqV3Kzt4aFhfdQNZo+z5ZUkYIwPymUJjgXGkNpzz7Kzdf8W1ZXXQrCnaj+C7PhxPXSHtHqNltBNKrXMsYjUAjU7nGWA54HMmqYeGeunBaXNm3Glepy1Hm83U7Qs1iS5hjOqNyWdeGhlcqRnIPClPNQrXaelzPSvh7Re9W9iqdIW1bd54IbUxNpEjSmLSQM6BGCV4Z872V3fDtpduV/M4Pi1KlGimlZ30JbcHblvbQydfNHFqk4a2Az5I5Z9BqnxKnOU4tLgV+CyWzlHje5S9pXKS3N08bB0aZirA5BGF4iu/BJqikzh+L/wBR5Ivu3tp2u0LRImu4oJAyORIQOKcxxIyOfEV5MYVMNWzON0e1GccXh3GD4WfgRvSBvLb/ACOO0gmSaUtGPm2DALEVZnYqcDgvtNThqU51s7Vl+5pWkqOHd3uVvYlt77VdrW0S200WpJRIVZuONDrpIHEHy8+qqUW8NVedE1LYmg8j3iPSRtmKGK0hMimT5TC5UHJCQuru5HMDyffUYaEpzk0uD9zWclThd8DnSpsWa8W0NunWBZCWKkcA6jS3E8uHZ30wlWNOUsztoUxMHOnaI46T7QzfIIxIYi16umQDJVhFMVIGRniBVMLLLmdr6fdGlRXjY8X+9FzY3drbXPV3CXJ0iVI2iZTqVOI1MrcXXOMcDSNGFSEpR0t5hzyWUildOux4YZbaWJFRpRIJNIA1aOrKtgdvlsCfEV04KblFp8LCa4lB3T/p1p+sRftErrqdyXR/QrLcup9XivCNjtAFAFAFAFAFAFAFAYf90Afwi2/RH7Venge4+plLvroZjYzhJEY8ldWPoVgT8K7Hqmiska/edNa5+asmbuMkyr68KrfGvPWA5yLSrRRWd5eke7vojCVjhibg4j1FmH5JZuQ9AropYOEJZr3OeeLsvlQw2TvVd26COG4dEHJcKQPRqBxXRPD05u7Wpx08TUpqy1Eb/aU1yyvcTSTFfN1kaV8QqgDPjzq9OjCHdRnWxdWosu5HqOU9jOvfpdlz6dJ41q4Rk7tHJGtVpq0HY920SKxYKNR5seJPrPGrxjGO5GFatVqK0pXRP7L2D8rI4R9wLDPLmOXjVKtaMFqrkUKNRu0ZWF9p7uyWvAqmO9MUo16dRfKVxVCrTf4jv53I0ISM4yBz4cq6Lo5knwF7GzeU6UH7hVJzjBXZaEJVJWRLbR3UliUF2jOfxc/HIxXPDFwm9Edk8BUppNvUqzSAcgB6Biui5z2k97GV2iP5yq3pANVZvSlOHddhqkSJ5qqvoGKpobupUn3ncWXakyLoSeZF/JSV1HsB4eqspUoSd2jqpV6kFZPQ87Q3guZVjSS4kdYmDxgkeQyghWBxnIBPbVI0acW2lvN+0VJRsyx2vSxeIAJEgm08i6EMPHKnn44rllgocG0dUK7a1RV9796p9oyrJPoGhSqIgIVQcE8ySScD2VrSoxpqyNnLMMt1T+HWn6zF+0Sr1O5Lo/oWsfWNeEaHaAKAKAKAKAKAKAKAwz7oA/hNt+hb7denge4+pR94ysGuwCqSUMpUxZJKlM5p0hZZKumc0qQuk1WuYuAuk9TcydMfbP2gkbq0ihkB8oHu5E+ocfVUSemgjRzOxd3vVsnL6crnUACBnv58O72VWcdpA5cPN06ri/LiMtsdIsN15PUTIe/yGHtVqww9J0nqerjqG2hdNLroNrPacbKA0ukDsOR7hzNduaK14ngzw9eTy8OugnYb2Q2zljHLIM8NKj95FY1m5qyPRwWEkpXlJepNXG+a34wkbJgYwXQ8+H4pNZYahk3s0+J1XHRJ+jK9vZIkbJEqgMq6nbHHLeavsBPrFbqV22YU6LVNNldeepuaKmIPNUNmigIPLVWzaNMRZ6q2dEKQi8lQdUKYiWqDdKxJ7q/060/WYv2iVSp3JdH9CT6yFeGWO0AUAUAUAUAUAUAUBmvStuHcbQeKWB48xoU0OSNWTqyDyrrw2IjTTUiGjGtrbsXlofn7aRQPxtGpP7S5Htr0I1YT3MgYxzxHz429McmD6w6sD6Bpq9nzA8itLZ+V00Z7pYD8Y2Ye2quU1wv5/uRZMdx7uu30VxaSeAuFVvZJpqNslvTXkZukme5d1L9Bk2cxHeiiQf8ALLVKr092YylQGMtpMnnwzJ9eJ1+0BWimufuYyw4j19WzGToNHkyAkFmLkcBqYtgDkBnkKKxpKc2rLTpoLC68am5zOkzvyqpuRsg+VUzDZCMjqTk4z3jgfbUG1NzhonpyOm5J5sWPaWYkn1moWhacHN3tboClm81WPoBPwqHMKgx7BsO7k8y0uW8RBJj2lcVR1YLfJeptHDi8m6d2v0qRw/pp4U92vPuqm3hwd+iZtGjYaybJjX6S9g9EYkl+yopnfCL89DVQSGU3yZfNM0nidES/4yR/ZqyzPf8AuWOWllLcNpt7d3PdGjv7Txx66NqPeYNB3N6LL3r4Z5gkKxyJJpY6nOhg2nC8BnHfXLVxcMrUdRY2TZmxzFNJL1hbXnh6W1cePZyFefKd1YsS1UAUAUAUAUAUAUAUBzFAGKAhdqbo2Vx9NaxMe/QAfaMVpGrOO5gqW0ehqwf6Np4T+a4YeyQE+wit442ot9mRYrl70HP/AJq8U+EkJHvVjWqxy4oWIhuiPaUJzC8ee+OZoz8BWnbKbWv0IsdXY+8UHmG6I8J0k+2xNM+Gly9GNROTa+3k+kgnf69mJPsoaZMO9zXrYDeTezaS/SWMR+ts7H+EVbY0nul7gRbfeYeds+yPptGH+IVOwjwk/UiyPP8ALk//ABth/wAPJ/302H+5+osgG/D/AIuzbH1Wzn/HTYL+5+osuQtHvheN9Hs+3/2bBm/jUbCHGT9QOE29tlvMsmXxTZun36KjZ0OMv+xI5Vd5JeQulHcOpj+ODUf6Zcvcanluj7bdx9LI2DzEl2x9wJFR2mhHcvYWHdn0HTn6S5hTv0ozH9wqHj48ETYsNh0I2q8ZrmeTwUJGD7mPsIrJ46XBIWLVsvo72dBgraoxHbJlz/eJrCWIqS3smxZoIFQaUUKo7FAA9grFu4PYFAdoAoAoAoAoAoAoAoAoAoAoAoAxQBQBQHDQDa5vo411SSIi5xqZ1UZ7sk4zSzB176NY+tMiCPGdeoacHkc8jSzAnb7TicKVlRgzFFww4sASU+tgE48KNPiBG427bxkBplBJKjnxKkgrw7cg8PCpUZPgD1ebZghKiWVELDKhjjPPl7D7KKLe4Dj5YnPWuNWjzh5xxhPrHI4eNRZg5a38cpYRyI5Q4YK6sVPEYbBODkHn3GlnxAtFMrDKsGHeCCPdQHugO0AUAUAUAUAUAUAUAUAUAUAUAUAUAUAUAUAUBXd6leOF5FkYZkizliqqgdVfygMhSCSTVob7ArE5upFtWCyuUjkDspk8rqJoMSx4AVmkTXp1Y1DPPjWvyq/83oEpd7FkndiBIn4YJo5BwKA24USAHuYkEHnxBFVUkl5fcHrZ2zrpHinlhVmRpw0aMOcrRlZ49WBxCNwPEB8d+Ybjay8P/ASdzZzyQQMwTro5BIUzhWwW8jIzggEEHvUVW6u7AZzbJmMxuQqhutRxCXHFUjkiJLAYDnrM9owijPdZNWsBeHZbgQlmQMty07gNwAcSeSD2kax3dtQ3vBIbUtTK9uylcRTa249nVyJw8csKqna4IxtguW1ajk3YmK6/I0Bgc4/KwKtm+gHW6tnLFGyyh86i3FkK+U7t5GkZxxHnVE2m9AU7Zm7lxFaNG0TcfkuQUjZsxH5/yEIV0GFxnymy2c8K2lNOV+oLEYSLu2Ko7KYxGy9U6JEMOwmQjyFJJ0shJJyv5PHLgwONh7P1LKdcy5mZQDIxwsbgADVnAOk8eeGNRJ7gSGw9si51YRl0gHj2htWD/dNQ42BK1ACgCgCgCgCgCgCgCgCgCgCgOZoDhagIu93ktYvPnTPcGDH3cq3hhqs90Wc08ZQho5IrO0OlWxj5OXPgR/HNbrAz/VJL+eBTtbl3ISflb62K7edNsQOI4cn1n46ausFTW+T9LE5sTL9KXV3+hHnpUv5uFvZSv9WJj9lG+NW2OHj/AOk7Ou+9NeSPB2vvDMMrayIPzsR/bdajNh1wXuy2wlxm/b9hnNBthvpbu2i8HvUX/Eana0+EfYdnjzfqMZNkXLfSbWsB6LtW+FTtuUX6FthT/jEG3bB87bNl7WPwFTt5f2sbGnyEjutD27Zsv7L/AMKbef8AaxsqfJHP5Ixdm2LH16h+6o28/wC1k7OHI9Luqw8za1h/xOj4023OLLZYi0W7u0R9FtG3bwj2l+7UKq6tPjH2GVDtLLeKMZRrhh3pPFJ8WJqubDv+MtY8nfLb1v8ASJPjvltCR7dOKbKhLc/ckXtemy+ThLDbv6njb7RHuo8JB7mCw7L6b4P87ZyR5OSY2Vxk8ychT8ayeDlwYLZszpQ2ZN/WRGe6VSnvIxWTw9RcAWy0vI5VDRSJIp5MjBgfWDismmt4FgagHaAKAKAKAKAKAKAKAKAz/pS30l2cIREqkyBiSRkjSUAx2fj+PKuzCUIVFKU+Fvuc9V1G1Gm0uquYxtffq9uT5cxAPZk4/h7q9CLjDuRSM+xxl+ZJy87L0RENNG3GWWaTwXAHoy+cepTVZSnLedFOlCn3IpdBWLaUKeZZxk/lTSSSn2KUT+7VHFve/Qv1Hqb23K8IuphH+qt4l+Kmo2MXvuyMyPM28F9LgNdXLZ4ACVxnPYApGfRUqlBcEUcxnfWEowZ0lBbOkzK41YxkjWOPMcu8VeNnu9irnYe7F3TuboM1tbmQKcMV0DBxkA6iKidSMO87FVJy3DK1s9bKq4yxCjJwMsQBk9nE1o1ZXZntSwbd3Cu7OLrp41EeQpIcNgtwGcdmeFY060JvKi0s0VdiO7e51zfa/k6qRHjUWbSMtnAHDieB93fVqtSFK2biRBynuI/bGyHtppIZNOuM4bScgEgHGfQRVoNTjmREpuLsyZ2j0d30MbSvB5CrqYh1OAO3Gc1lGvSbsmaPOlexA2GxZbhikMTSNjOlRk4HbjtrWTUNW7FYzb3Cc2x5YpNDQypLz0GNlf0gYzjxqLpq6ZdTsLR7Wu4Thbm5THZ10g9xNV2cZcEWUx1/LG9PnzCUf62ON/eVzVXQhysXUhGPaPyhtP3vglc9kMcqOe8gQtx9YIo45f1W6ltBhJ8nOcLPEe4skoz4nSjD0YJq3zeDJEre4eBtUEzKfyoyyH14xw9NLZt6BoO4/Sbf/KYIJJFmSSRUJkTygHYLkMpHHj25rCphoWbWlispZV6H0CDXnFjtAFAFAFAFAFAFAFAYx90N/Vfqyfair0cF3J+X3MpfmR8zHbWLW6JkLqYLk8hqIGT4DOa6W7K5qWzf3cRtliDXMsrTa86UIC9X1fLJyc6/d41jRrbW+hEnZFl3v3LtLTZEVxGjGeTqsuzscdYAzYXzR3cqypVpTq2e4rLdctOzvk9lsWO9FnA8giUkFQNRJxknSePbWUs0q2W/ERtluUDbu9820JLZXhihEUoZREW/GKjjntGnsrtp4fZ3d76HNOvF6It3T4PnLD0T/wDT1hgFdvy+5fFO0LjzoKTCXX1o/g9T8QVnHzM8FLMpGVbGhy0Z/PH2q9GMfkOPETtWa8T6I34shcWV1CPP6ouB2gjLIfahrwKUss0z2GrqzIjols1i2fG3IzsZB45GBj/ZWujGyzVXbgc+Eg409TN9s7N+UbbnjxkPdKp+roj1f3c120Hlw2bqcuJd68Ymwm+Fxc3dk3mrBGT49f1yt7Aqe2vJtaKl4npmSdDEJW/UNwYROrDuK4BHtBr1cZrQTPOou1dx6l93u2b/AJV2XcryLvC58dDvH8JB7K4KU/wpx8/c7ZRu0yDvFD7zhWAZepUaWAIwUfsNax/pn1Kyf4i8zz0kbqwrfbPdYUEU0vUyqo0gkkFeXaV6z+yKrh6jySV9bXRacdzIfbyW+xtqBrWBy/UfNRh2YPLKxUaixyFHDgOdaQzVqfzMl2ixSbolTKm82kkd1cMzBNKeW7HU4UMwLnLdnfVVin+mOiLGd737ty7PuDBKQxwGVhnDKeR48uWK6qdRVI3RJzcw/h9p+sRftEqZ9yXRlKm7zR9ZivGLnakBQBQBQBQBQBQBQGL/AHQ542n1ZPtQ16GC7kvL7mb768zI9nL87H9dftCup7mWbPojpP3MO0Tbnr44Uh6zUXGc9Z1eMcQBjQedeZQrbO+lxJXViN6XYBHseBFYOEeFQw5MFGAwx2HGavhXet6kT0ix7bTW8ewYWuo2kgES6kXmfK4do7aiak67Ud9yKf5avyMy2xtaC5uYPktr8mhTAIIUM7Fx5R0k9g7a9GjTqRjLO7nBXlS0yby5dOi5msPRP/09c3w5fM/5zNse7UmSPQsuEufrJ8Hq/wAT3x8zD4a7qXkZju1DlYT+cPtV6kI/hX8Gedi5f6lrxRuF7tDRteCL8WW1k9qOpX3M3tr5uMb02+R9I5WY3V1gv7Cxi4Rx28rkeC6I4z+09tTZyjKb5jdoVrdu0D7evGx9HKW/5UQHxrtcsuCtzZwSjmxi8I/uWrY270kW0bq7aVGWcKoQZyoTGPA8dXtrjdSLpKFtbnZllnvwsVPc+y6nbl0g5BpGH/26ZPi5HqrtqSzYNPxONK2M6ote7lyLl7mNvOtbwkd+CNanwHlsPUa4JxcUnzR33V7FXcf+pz+iT7D11R/pX1MKj/Fj5/YtU7i9aaH8e0u4mHoHVyA+sF19RrlXyWfNM6DM+l+4Me1opAMmNIpAO8o5YD3V24RXptGNZ2sW/fTYA2tHbX1jKpmh8qMHGGwyuEP5Lqy9veQa56c9k3Ca0Lv5ldGQ79bfuL2dTdxLHNCnVMArLyYnJVicHj6DXZSpxgvld0ycww3P/p9p+sRftEq8+4+j+gkfWleOWO0AUAUAUAUAUAUAUBin3RB8uz+rL9qGvQwXcl5fcq+8jKdm/Sx/XX7Qrpe5kSNc+6HAJsQeXz5x6Oo4++uTA2+by+4qO0SR6Tl/yFa4HAfJ8+HkqKphvz/UifcY+S2hm2HBbz3MVvriXLSOgxg55MwqspNV3JK+pFJfhpeBRds2WzrbqPk98tzKZ0D6SpVIwGLPhc9oXtNehTr1ZtqUbK3ucVTCRhHMnu+hbd597tjXbxmcTytDqCaI5gPL06vNxnzFrjpUsRTd4Kx1VXRqRtNq3WxH7u7+W1q9y0dtN1TunVIqqCFVOLHWw46ifZW9XDV6sY33o54VcPRm1F79fDQabQ3otTF1drsx4TqXysQjChgWxhzxxmtKeHxSer0M6lfByu21fpqetr73mfaFtdLA0Ytw6nU6nWGKnIxy4BufhV6OBlGMoS4mdf4hTcYyhvTvb6nLbe9vvlLfvAcdUIo4hIM4GSTnGOJqqwE9k4X1Jn8SpZ4Nbtb+YrsDfFbe5vLprWVmuJFKoHjyqhVDcSQDxX3CongarpRhyuWWPobbNferX9SB3KuFtblLmVDr1O0hGNR16iRzweJFdU8JmoZLanLL4g1ibqXyFmtN8bb76PeFZkjaAAgxEnWMjgFznIx7K4ezVti6duNzvniKLqxqKS4r1sJbm71wRbSvpWcpbzuWDMrL5oUqSMZ7XFRVw85YeKS1RbbxWI36Nfc92e14Jt4TPHNG0PVr85rAXIRwRk9vEVRRksM01rc1qfnQ8/sSu7e0gm376PI0zqhBBGCY0BUj1M9ZSjfDp8n9TRztUS5orvSdaLNtuGJyVSRIkJGARrZlyMgjPGtsLK1KTRWsr5UcktZ9hbRgigkkmhuCupChw2X0EcOGsAg5GDyzUZo16bctGiVFweh4+6BtEW4tpFADyI4fxEZj0E/22HqquDbs0aSRnm6R/D7T9Zi/apXVU7j6McD61FeMWO1ICgCgCgCgCgCgCgMT+6J8+z+rL8Ya78H3ZeX3K8TJLSbQ6NjOlg2O/SQcevFdb3EtFk3s30uNpFPlAiAjJKiNCMasBslmJPIeys6VKNPcUlqrDG82xPOAJZ5XUYAQyHT5PLyRw4YrSNOCd0jKUpWsNgik5KjPfitUczzJWTHEbY5CtE0cs4yHKTVomc8oD2yDSMEQZY8hkDx7atmsZuBcN19nJr0zxgnVgg8Rg8vgfdWVecst0y1CEHKzRL727uQx8Y1Kegkj2GssLiJyVpO5pi8LTi/lVipraDTnUMn8UAn1nurvTbe482eSO9j3YWy1lcB84zyBx/5rKrUcVob0aSm1cs+82xraFFCxKOGScnJx4k1w4etUm3dnfXo0qcVZGc7QtZIlVnGA3I5HH99d+fU4ow0uiMeequRtGI2kkz2Cs2zaKYlA/VnMZKEcihKkeII4is3Zqx1RzPVs5d3skjB5JHdwAAzMSwA4jBPHhWajGO46c0pWuXex6YruNAskMExXk7albuycZBPoxXJLCQb0djojPmUneneSe/m664K6saVVQQqDnpUEk8++tqdOMFZF94nul/T7P9Zh/apU1O4+jJPrivGAVICgCgCgCgCgCgCgMS+6K+ksvqy/GGu7B7n5fcjiY+B/+zj412Eixt5F4lHweR0nB9B5H1VF1zIaOJNVijgLpLU3MnAVWWrKRk6YqJaspGTpCsdyykMhwwIKnuI4j4VLldWKKlZ3LJtbfBHOYBIHIGojC6TzIye49tFUTVmjLsM4yzZkve5EneC8bzrqQj8lire8qKpGmo7tDoqSUlZxv7Duy3jeMeajnvYH/CQK3dR2scHZIOTlYavt25ySk5jJOfJVRjPZyrOfzb2dVGMaf6Ba13pmB/CHmlXv1hvdgYqIZaa0RNei670kl4W+92c3k24tzIpjJ6pF0qCMcTxc49g9VFLiR2dxSi95DtLTMXjRE2lquY1jTEmlqLmqgIvLVbmqgJAlvNBPoBPwqH4miQSwsvnKVPcRg+w8cUTTLElul/T7P9Zh/apVancfR/QH1Ls/bCSyvGoYFM8SOB0nS2PXXkZbagk6gBQBQBQBQBQBQBQENvDuxa3yhbmFZNOdJOQy5xnSwIIzgcu6rwqSh3WDOdr9BsRyba5dPzZVDgegrg49Oa6Y4t/qQKde9F+1bUkwr1g7TBLgkDvUlc+jjWyxFOW8ELdXV7DwubXV+sWfwJUe0VdKm+6/RkDePa9o30tgoPfBcyx/3ZOsX4VZxmt0vVJ/sLDmMbLb/OX8P1lglH9zSfdVb1VyfqRlHK7J2e/mbUC/pbWRfsk02lRb4+5XIhVd2Ij5m1bBvrSNH9sU20uMWV2aPUe5crfR3ezn+rfRn91T2hLen6EbIXHR9fHzfk7fVuYz++o7VD+IjYnr+bnaP/tR/wC/i/7qdqp8/YjYnP5u9odscQ9NxH/GnaqfMbEY7X3QubeF5ZGttKLkqLlCx8FUczUSxUUtCyolY2Y8twxWJFJVS51Soiqq82LOQoHEdtY9tfL3LbJHi9kliZleIgqcHjkDIBHlDgQQQQRwIIxTtnh7k7NHlXk0l2hfQpUMRwxrDFckqeYRsfVNR2x8vctlRN2qwLCsz2cjq4OkNtKBC+GKErGsIlYagRw7qo8XPwJsNH3g056rZ9vGAcZaOWVgTyBMzMM+gCo7Q+N/W30QseNpbTvBpEmtcoHATCjQ2cE9WAQOB4NUrERW6PuSMpLeRE6x4vm8pkh1z86JGTvIJETnlw08eYq/bP8Ab7gue7u3YLO4WNdjNJdCYRK0t5qIlDaQqkRCMEMMZHdzrCdec97Ban6aZYiG+9QBkQSZW4zlWyVY6YjjODz7jWIOfz8y8R97DkDJ/CG4Dv8AoeVAc/n7kwD97Tg8AflB4k8gPmeNAKr06TFXb72cIwC2brGAxCqcGLJySBwoBCTp/dThtnYPcbkg++GgNyoAoAoAoAoAoDlAcZARgjI8agEVfbsWc30trA/pjX+FXU5LcwQN30U7Lk/q2g/mSSL7g2K0WIqLiCGuOhCxPmzXSeGuMj+9Hn31p2ufJAj5egmH8W9lHpiQ/Aip7ZLkBlL0EH8W8B+tF/BqusZ4AbN0ETdl3D64m/jU9sXIix5/mIn/ANLg/wB038adsXIWOjoIm/0uH/dN/GnbFyFiP3n6HntLOe4a5RuqQtpEZGcdmSeFUqYrNFxsSZ7ujthbWWR31gPE0YZFVmUtjDYcgHl21xgn9q77Ry28kKh1LLpLGKImcnHzshz5DdmFzwAxigEdvb3RzxTRhrgGTq2LZADtH14KMgcqiETL5vDMY8kZoBps7e3qo7SLDdXCHEgwvEu8jLIh56lDgjlxUUBMRb+Qro8mdtEZi8rT85q/rb+V/SF/F5+avEUAiN7IJGZHe46t4Y4SzAamKdaOsdlfUAOsBwNWrBBHIgCJ/lY6rc9VlGmmiZeCsFjhSdBGdQPHEkfH800BP3XSDE8iuEkVVulnMYjiwwWfrtWvOoSEcD2Z7cUAwsN9Vi6jSJR1bWpk0kDWlr8oEqc+IbrlwDw4HNAL7u78Rw9S0wmeSMKHfg/WIJZHaI62GQVZACc6dBAHGgEtm77JGYAyyskS2wC5GA1vMkruoJwCyqVB58ePCgIeXeIt8kJaTXD9I5IYviUyJ5x8rSMABuHCgGu8+0kuJzJGHwQAS5JLEc2wWbSPzQSB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s-Latn-BA"/>
          </a:p>
        </p:txBody>
      </p:sp>
      <p:pic>
        <p:nvPicPr>
          <p:cNvPr id="18460" name="Picture 28" descr="http://upload.wikimedia.org/wikipedia/en/2/21/Hellmanns_Best_Foods.png"/>
          <p:cNvPicPr>
            <a:picLocks noChangeAspect="1" noChangeArrowheads="1"/>
          </p:cNvPicPr>
          <p:nvPr/>
        </p:nvPicPr>
        <p:blipFill>
          <a:blip r:embed="rId8"/>
          <a:srcRect l="3125"/>
          <a:stretch>
            <a:fillRect/>
          </a:stretch>
        </p:blipFill>
        <p:spPr bwMode="auto">
          <a:xfrm>
            <a:off x="5572132" y="3143248"/>
            <a:ext cx="2357454" cy="308126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223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Slučaj Bernays Marketing menadžment</vt:lpstr>
      <vt:lpstr>Slide 2</vt:lpstr>
      <vt:lpstr>Slide 3</vt:lpstr>
      <vt:lpstr>Slide 4</vt:lpstr>
      <vt:lpstr>Slide 5</vt:lpstr>
      <vt:lpstr>Slide 6</vt:lpstr>
      <vt:lpstr>Slide 7</vt:lpstr>
    </vt:vector>
  </TitlesOfParts>
  <Company>cenanovic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Armin &amp; Nermin</dc:creator>
  <cp:lastModifiedBy>Armin &amp; Nermin</cp:lastModifiedBy>
  <cp:revision>42</cp:revision>
  <dcterms:created xsi:type="dcterms:W3CDTF">2014-04-20T20:43:35Z</dcterms:created>
  <dcterms:modified xsi:type="dcterms:W3CDTF">2014-04-21T00:21:53Z</dcterms:modified>
</cp:coreProperties>
</file>