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6" r:id="rId6"/>
    <p:sldId id="277" r:id="rId7"/>
    <p:sldId id="280" r:id="rId8"/>
    <p:sldId id="284" r:id="rId9"/>
    <p:sldId id="281" r:id="rId10"/>
    <p:sldId id="259" r:id="rId11"/>
    <p:sldId id="260" r:id="rId12"/>
    <p:sldId id="282" r:id="rId13"/>
    <p:sldId id="268" r:id="rId14"/>
    <p:sldId id="267" r:id="rId15"/>
    <p:sldId id="262" r:id="rId16"/>
    <p:sldId id="264" r:id="rId17"/>
    <p:sldId id="283" r:id="rId18"/>
    <p:sldId id="261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06A950-0348-0A98-F4FE-9981A74CE6F7}" name="Kaspar Rufibach" initials="KR" userId="S::kaspar.rufibach_merckgroup.com#ext#@novartis.onmicrosoft.com::4d2ff690-eb63-4c94-baf4-a79502c460fb" providerId="AD"/>
  <p188:author id="{35CB045E-0FBD-BF96-50AC-DFE70BA05C95}" name="Lanius Vivian" initials="LV" userId="S::vivian.lanius_ucb.com#ext#@novartis.onmicrosoft.com::ffd3a83d-ab8a-4119-a5be-8a04da43e031" providerId="AD"/>
  <p188:author id="{C3507E60-742A-FEA6-7718-07B47E14E045}" name="HLYN (Helle Lynggaard)" initials="HL" userId="S::hlyn_novonordisk.com#ext#@novartis.onmicrosoft.com::6e7cb861-7b23-464c-a00e-166798a897c8" providerId="AD"/>
  <p188:author id="{0FEB3DC5-E9E3-547B-E886-A4FCE6D6C090}" name="Jones, Julie" initials="JJ" userId="S::JONESJU4@novartis.net::aae006d6-8425-48ac-82bf-5c85c750987b" providerId="AD"/>
  <p188:author id="{F8537DEC-7809-402E-08CF-635CE55E9BE2}" name="Devenport, Jenny {TDBF~BASEL}" initials="DJ" userId="S::jenny.devenport_roche.com#ext#@novartis.onmicrosoft.com::548130bf-bfef-4168-a620-9bfcbb310354" providerId="AD"/>
  <p188:author id="{9A26FAF0-D9B2-B322-1162-716EDDD03BAD}" name="Lanius Vivian" initials="VL" userId="S::Vivian.Lanius@ucb.com::04dcd06e-c6f0-4063-b722-c51884dea5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68CC9-0A0F-49DA-87F3-E1A590324E97}" v="21" dt="2025-10-20T12:46:53.403"/>
    <p1510:client id="{1FAC3BBB-BF2A-98E6-E59C-FF6876C0011D}" v="1" dt="2025-10-20T11:48:15.652"/>
    <p1510:client id="{7279B683-BD17-9DD4-F64B-73E632A7C7E5}" v="1" dt="2025-10-20T06:36:41.960"/>
    <p1510:client id="{CD5B0B91-115E-7A94-105F-6C7C40EA72C4}" v="5" dt="2025-10-19T20:20:5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ius Vivian" userId="04dcd06e-c6f0-4063-b722-c51884dea5da" providerId="ADAL" clId="{0D468CC9-0A0F-49DA-87F3-E1A590324E97}"/>
    <pc:docChg chg="undo custSel addSld delSld modSld sldOrd">
      <pc:chgData name="Lanius Vivian" userId="04dcd06e-c6f0-4063-b722-c51884dea5da" providerId="ADAL" clId="{0D468CC9-0A0F-49DA-87F3-E1A590324E97}" dt="2025-10-20T12:48:03.023" v="729" actId="6549"/>
      <pc:docMkLst>
        <pc:docMk/>
      </pc:docMkLst>
      <pc:sldChg chg="del">
        <pc:chgData name="Lanius Vivian" userId="04dcd06e-c6f0-4063-b722-c51884dea5da" providerId="ADAL" clId="{0D468CC9-0A0F-49DA-87F3-E1A590324E97}" dt="2025-10-20T12:17:16.435" v="88" actId="47"/>
        <pc:sldMkLst>
          <pc:docMk/>
          <pc:sldMk cId="564958155" sldId="256"/>
        </pc:sldMkLst>
      </pc:sldChg>
      <pc:sldChg chg="addSp delSp modSp del mod">
        <pc:chgData name="Lanius Vivian" userId="04dcd06e-c6f0-4063-b722-c51884dea5da" providerId="ADAL" clId="{0D468CC9-0A0F-49DA-87F3-E1A590324E97}" dt="2025-10-20T12:25:59.657" v="249" actId="47"/>
        <pc:sldMkLst>
          <pc:docMk/>
          <pc:sldMk cId="1873835999" sldId="257"/>
        </pc:sldMkLst>
        <pc:spChg chg="del">
          <ac:chgData name="Lanius Vivian" userId="04dcd06e-c6f0-4063-b722-c51884dea5da" providerId="ADAL" clId="{0D468CC9-0A0F-49DA-87F3-E1A590324E97}" dt="2025-10-20T12:25:56.879" v="248" actId="478"/>
          <ac:spMkLst>
            <pc:docMk/>
            <pc:sldMk cId="1873835999" sldId="257"/>
            <ac:spMk id="3" creationId="{B54854DC-EA4C-C482-1EBC-CD542BBAAFCD}"/>
          </ac:spMkLst>
        </pc:spChg>
        <pc:spChg chg="add mod">
          <ac:chgData name="Lanius Vivian" userId="04dcd06e-c6f0-4063-b722-c51884dea5da" providerId="ADAL" clId="{0D468CC9-0A0F-49DA-87F3-E1A590324E97}" dt="2025-10-20T12:25:56.879" v="248" actId="478"/>
          <ac:spMkLst>
            <pc:docMk/>
            <pc:sldMk cId="1873835999" sldId="257"/>
            <ac:spMk id="5" creationId="{F061E04A-935F-F326-24E1-9E9463195916}"/>
          </ac:spMkLst>
        </pc:spChg>
      </pc:sldChg>
      <pc:sldChg chg="addSp delSp modSp del mod">
        <pc:chgData name="Lanius Vivian" userId="04dcd06e-c6f0-4063-b722-c51884dea5da" providerId="ADAL" clId="{0D468CC9-0A0F-49DA-87F3-E1A590324E97}" dt="2025-10-20T12:21:46.264" v="204" actId="47"/>
        <pc:sldMkLst>
          <pc:docMk/>
          <pc:sldMk cId="3399313836" sldId="258"/>
        </pc:sldMkLst>
        <pc:spChg chg="del">
          <ac:chgData name="Lanius Vivian" userId="04dcd06e-c6f0-4063-b722-c51884dea5da" providerId="ADAL" clId="{0D468CC9-0A0F-49DA-87F3-E1A590324E97}" dt="2025-10-20T12:21:43.006" v="203" actId="478"/>
          <ac:spMkLst>
            <pc:docMk/>
            <pc:sldMk cId="3399313836" sldId="258"/>
            <ac:spMk id="3" creationId="{CB5600D6-B72E-2B73-A797-F59986F9B4EC}"/>
          </ac:spMkLst>
        </pc:spChg>
        <pc:spChg chg="add mod">
          <ac:chgData name="Lanius Vivian" userId="04dcd06e-c6f0-4063-b722-c51884dea5da" providerId="ADAL" clId="{0D468CC9-0A0F-49DA-87F3-E1A590324E97}" dt="2025-10-20T12:21:43.006" v="203" actId="478"/>
          <ac:spMkLst>
            <pc:docMk/>
            <pc:sldMk cId="3399313836" sldId="258"/>
            <ac:spMk id="5" creationId="{BFB7DA56-69A8-BEC0-1EDB-C3404A60EE84}"/>
          </ac:spMkLst>
        </pc:spChg>
      </pc:sldChg>
      <pc:sldChg chg="modSp mod modCm">
        <pc:chgData name="Lanius Vivian" userId="04dcd06e-c6f0-4063-b722-c51884dea5da" providerId="ADAL" clId="{0D468CC9-0A0F-49DA-87F3-E1A590324E97}" dt="2025-10-20T12:28:35.231" v="306" actId="6549"/>
        <pc:sldMkLst>
          <pc:docMk/>
          <pc:sldMk cId="3171739659" sldId="259"/>
        </pc:sldMkLst>
        <pc:spChg chg="mod">
          <ac:chgData name="Lanius Vivian" userId="04dcd06e-c6f0-4063-b722-c51884dea5da" providerId="ADAL" clId="{0D468CC9-0A0F-49DA-87F3-E1A590324E97}" dt="2025-10-20T12:28:35.231" v="306" actId="6549"/>
          <ac:spMkLst>
            <pc:docMk/>
            <pc:sldMk cId="3171739659" sldId="259"/>
            <ac:spMk id="2" creationId="{171CE649-E53E-661B-8621-B3A1FC965F16}"/>
          </ac:spMkLst>
        </pc:spChg>
        <pc:spChg chg="mod">
          <ac:chgData name="Lanius Vivian" userId="04dcd06e-c6f0-4063-b722-c51884dea5da" providerId="ADAL" clId="{0D468CC9-0A0F-49DA-87F3-E1A590324E97}" dt="2025-10-20T12:18:58.958" v="134" actId="27636"/>
          <ac:spMkLst>
            <pc:docMk/>
            <pc:sldMk cId="3171739659" sldId="259"/>
            <ac:spMk id="3" creationId="{7E265876-52B6-618E-A5C1-138CB34C476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anius Vivian" userId="04dcd06e-c6f0-4063-b722-c51884dea5da" providerId="ADAL" clId="{0D468CC9-0A0F-49DA-87F3-E1A590324E97}" dt="2025-10-20T12:18:58.942" v="133" actId="6549"/>
              <pc2:cmMkLst xmlns:pc2="http://schemas.microsoft.com/office/powerpoint/2019/9/main/command">
                <pc:docMk/>
                <pc:sldMk cId="3171739659" sldId="259"/>
                <pc2:cmMk id="{C9257623-A1F3-4FF3-B511-1166C9401F61}"/>
              </pc2:cmMkLst>
            </pc226:cmChg>
            <pc226:cmChg xmlns:pc226="http://schemas.microsoft.com/office/powerpoint/2022/06/main/command" chg="mod">
              <pc226:chgData name="Lanius Vivian" userId="04dcd06e-c6f0-4063-b722-c51884dea5da" providerId="ADAL" clId="{0D468CC9-0A0F-49DA-87F3-E1A590324E97}" dt="2025-10-20T12:18:58.942" v="133" actId="6549"/>
              <pc2:cmMkLst xmlns:pc2="http://schemas.microsoft.com/office/powerpoint/2019/9/main/command">
                <pc:docMk/>
                <pc:sldMk cId="3171739659" sldId="259"/>
                <pc2:cmMk id="{BE48AA62-FF44-4953-9A59-14207A3B54E2}"/>
              </pc2:cmMkLst>
            </pc226:cmChg>
            <pc226:cmChg xmlns:pc226="http://schemas.microsoft.com/office/powerpoint/2022/06/main/command" chg="mod">
              <pc226:chgData name="Lanius Vivian" userId="04dcd06e-c6f0-4063-b722-c51884dea5da" providerId="ADAL" clId="{0D468CC9-0A0F-49DA-87F3-E1A590324E97}" dt="2025-10-20T12:18:58.942" v="133" actId="6549"/>
              <pc2:cmMkLst xmlns:pc2="http://schemas.microsoft.com/office/powerpoint/2019/9/main/command">
                <pc:docMk/>
                <pc:sldMk cId="3171739659" sldId="259"/>
                <pc2:cmMk id="{5D5CA264-1ECF-4196-9118-F8C5126CF1CD}"/>
              </pc2:cmMkLst>
            </pc226:cmChg>
          </p:ext>
        </pc:extLst>
      </pc:sldChg>
      <pc:sldChg chg="modSp mod modCm">
        <pc:chgData name="Lanius Vivian" userId="04dcd06e-c6f0-4063-b722-c51884dea5da" providerId="ADAL" clId="{0D468CC9-0A0F-49DA-87F3-E1A590324E97}" dt="2025-10-20T12:28:44.289" v="307" actId="20577"/>
        <pc:sldMkLst>
          <pc:docMk/>
          <pc:sldMk cId="3904267516" sldId="260"/>
        </pc:sldMkLst>
        <pc:spChg chg="mod">
          <ac:chgData name="Lanius Vivian" userId="04dcd06e-c6f0-4063-b722-c51884dea5da" providerId="ADAL" clId="{0D468CC9-0A0F-49DA-87F3-E1A590324E97}" dt="2025-10-20T12:28:44.289" v="307" actId="20577"/>
          <ac:spMkLst>
            <pc:docMk/>
            <pc:sldMk cId="3904267516" sldId="260"/>
            <ac:spMk id="3" creationId="{4E459ECA-286A-3393-BF6F-48B0B0C6CE3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anius Vivian" userId="04dcd06e-c6f0-4063-b722-c51884dea5da" providerId="ADAL" clId="{0D468CC9-0A0F-49DA-87F3-E1A590324E97}" dt="2025-10-20T12:20:01.056" v="159" actId="20577"/>
              <pc2:cmMkLst xmlns:pc2="http://schemas.microsoft.com/office/powerpoint/2019/9/main/command">
                <pc:docMk/>
                <pc:sldMk cId="3904267516" sldId="260"/>
                <pc2:cmMk id="{F3432729-D38E-4219-8DC1-5017412E0633}"/>
              </pc2:cmMkLst>
            </pc226:cmChg>
          </p:ext>
        </pc:extLst>
      </pc:sldChg>
      <pc:sldChg chg="delSp modSp mod">
        <pc:chgData name="Lanius Vivian" userId="04dcd06e-c6f0-4063-b722-c51884dea5da" providerId="ADAL" clId="{0D468CC9-0A0F-49DA-87F3-E1A590324E97}" dt="2025-10-20T12:47:06.696" v="718" actId="14"/>
        <pc:sldMkLst>
          <pc:docMk/>
          <pc:sldMk cId="2437089163" sldId="262"/>
        </pc:sldMkLst>
        <pc:spChg chg="mod">
          <ac:chgData name="Lanius Vivian" userId="04dcd06e-c6f0-4063-b722-c51884dea5da" providerId="ADAL" clId="{0D468CC9-0A0F-49DA-87F3-E1A590324E97}" dt="2025-10-20T12:47:02.377" v="716" actId="113"/>
          <ac:spMkLst>
            <pc:docMk/>
            <pc:sldMk cId="2437089163" sldId="262"/>
            <ac:spMk id="2" creationId="{42A6A672-6339-4B49-E059-A64BB8496486}"/>
          </ac:spMkLst>
        </pc:spChg>
        <pc:spChg chg="mod">
          <ac:chgData name="Lanius Vivian" userId="04dcd06e-c6f0-4063-b722-c51884dea5da" providerId="ADAL" clId="{0D468CC9-0A0F-49DA-87F3-E1A590324E97}" dt="2025-10-20T12:47:06.696" v="718" actId="14"/>
          <ac:spMkLst>
            <pc:docMk/>
            <pc:sldMk cId="2437089163" sldId="262"/>
            <ac:spMk id="3" creationId="{C91C7447-0E40-83CD-E3A4-796FDDFEB769}"/>
          </ac:spMkLst>
        </pc:spChg>
        <pc:spChg chg="del">
          <ac:chgData name="Lanius Vivian" userId="04dcd06e-c6f0-4063-b722-c51884dea5da" providerId="ADAL" clId="{0D468CC9-0A0F-49DA-87F3-E1A590324E97}" dt="2025-10-20T12:26:04.057" v="250" actId="478"/>
          <ac:spMkLst>
            <pc:docMk/>
            <pc:sldMk cId="2437089163" sldId="262"/>
            <ac:spMk id="4" creationId="{A47CFC30-F818-1CD6-AAE0-E3A079A7A898}"/>
          </ac:spMkLst>
        </pc:spChg>
      </pc:sldChg>
      <pc:sldChg chg="delSp modSp mod">
        <pc:chgData name="Lanius Vivian" userId="04dcd06e-c6f0-4063-b722-c51884dea5da" providerId="ADAL" clId="{0D468CC9-0A0F-49DA-87F3-E1A590324E97}" dt="2025-10-20T12:47:17.835" v="723" actId="27636"/>
        <pc:sldMkLst>
          <pc:docMk/>
          <pc:sldMk cId="1343921244" sldId="264"/>
        </pc:sldMkLst>
        <pc:spChg chg="mod">
          <ac:chgData name="Lanius Vivian" userId="04dcd06e-c6f0-4063-b722-c51884dea5da" providerId="ADAL" clId="{0D468CC9-0A0F-49DA-87F3-E1A590324E97}" dt="2025-10-20T12:47:14.982" v="721" actId="20577"/>
          <ac:spMkLst>
            <pc:docMk/>
            <pc:sldMk cId="1343921244" sldId="264"/>
            <ac:spMk id="2" creationId="{33398D6E-D19D-D03C-3647-5589764BB5A7}"/>
          </ac:spMkLst>
        </pc:spChg>
        <pc:spChg chg="mod">
          <ac:chgData name="Lanius Vivian" userId="04dcd06e-c6f0-4063-b722-c51884dea5da" providerId="ADAL" clId="{0D468CC9-0A0F-49DA-87F3-E1A590324E97}" dt="2025-10-20T12:47:17.835" v="723" actId="27636"/>
          <ac:spMkLst>
            <pc:docMk/>
            <pc:sldMk cId="1343921244" sldId="264"/>
            <ac:spMk id="3" creationId="{6F97AF10-F860-E63A-ECA9-BD0711DA4F6B}"/>
          </ac:spMkLst>
        </pc:spChg>
        <pc:spChg chg="del">
          <ac:chgData name="Lanius Vivian" userId="04dcd06e-c6f0-4063-b722-c51884dea5da" providerId="ADAL" clId="{0D468CC9-0A0F-49DA-87F3-E1A590324E97}" dt="2025-10-20T12:22:16.064" v="226" actId="478"/>
          <ac:spMkLst>
            <pc:docMk/>
            <pc:sldMk cId="1343921244" sldId="264"/>
            <ac:spMk id="6" creationId="{4B699854-31F7-D983-110F-51D7709B6A9C}"/>
          </ac:spMkLst>
        </pc:spChg>
      </pc:sldChg>
      <pc:sldChg chg="modSp add mod">
        <pc:chgData name="Lanius Vivian" userId="04dcd06e-c6f0-4063-b722-c51884dea5da" providerId="ADAL" clId="{0D468CC9-0A0F-49DA-87F3-E1A590324E97}" dt="2025-10-20T12:14:20.246" v="82" actId="20577"/>
        <pc:sldMkLst>
          <pc:docMk/>
          <pc:sldMk cId="2826606493" sldId="265"/>
        </pc:sldMkLst>
        <pc:spChg chg="mod">
          <ac:chgData name="Lanius Vivian" userId="04dcd06e-c6f0-4063-b722-c51884dea5da" providerId="ADAL" clId="{0D468CC9-0A0F-49DA-87F3-E1A590324E97}" dt="2025-10-20T12:14:20.246" v="82" actId="20577"/>
          <ac:spMkLst>
            <pc:docMk/>
            <pc:sldMk cId="2826606493" sldId="265"/>
            <ac:spMk id="3" creationId="{A397CC7B-11C6-E831-204A-2FF458F1F9E5}"/>
          </ac:spMkLst>
        </pc:spChg>
      </pc:sldChg>
      <pc:sldChg chg="modSp add mod">
        <pc:chgData name="Lanius Vivian" userId="04dcd06e-c6f0-4063-b722-c51884dea5da" providerId="ADAL" clId="{0D468CC9-0A0F-49DA-87F3-E1A590324E97}" dt="2025-10-20T12:12:43.316" v="39" actId="20577"/>
        <pc:sldMkLst>
          <pc:docMk/>
          <pc:sldMk cId="3525109147" sldId="266"/>
        </pc:sldMkLst>
        <pc:spChg chg="mod">
          <ac:chgData name="Lanius Vivian" userId="04dcd06e-c6f0-4063-b722-c51884dea5da" providerId="ADAL" clId="{0D468CC9-0A0F-49DA-87F3-E1A590324E97}" dt="2025-10-20T12:12:43.316" v="39" actId="20577"/>
          <ac:spMkLst>
            <pc:docMk/>
            <pc:sldMk cId="3525109147" sldId="266"/>
            <ac:spMk id="2" creationId="{206D2AFB-2F77-24A7-87EF-9A8BD791940E}"/>
          </ac:spMkLst>
        </pc:spChg>
      </pc:sldChg>
      <pc:sldChg chg="modSp add mod ord">
        <pc:chgData name="Lanius Vivian" userId="04dcd06e-c6f0-4063-b722-c51884dea5da" providerId="ADAL" clId="{0D468CC9-0A0F-49DA-87F3-E1A590324E97}" dt="2025-10-20T12:46:05.144" v="693" actId="6549"/>
        <pc:sldMkLst>
          <pc:docMk/>
          <pc:sldMk cId="939177196" sldId="267"/>
        </pc:sldMkLst>
        <pc:spChg chg="mod">
          <ac:chgData name="Lanius Vivian" userId="04dcd06e-c6f0-4063-b722-c51884dea5da" providerId="ADAL" clId="{0D468CC9-0A0F-49DA-87F3-E1A590324E97}" dt="2025-10-20T12:46:05.144" v="693" actId="6549"/>
          <ac:spMkLst>
            <pc:docMk/>
            <pc:sldMk cId="939177196" sldId="267"/>
            <ac:spMk id="3" creationId="{B54854DC-EA4C-C482-1EBC-CD542BBAAFCD}"/>
          </ac:spMkLst>
        </pc:spChg>
      </pc:sldChg>
      <pc:sldChg chg="modSp add del mod">
        <pc:chgData name="Lanius Vivian" userId="04dcd06e-c6f0-4063-b722-c51884dea5da" providerId="ADAL" clId="{0D468CC9-0A0F-49DA-87F3-E1A590324E97}" dt="2025-10-20T12:41:27" v="628" actId="2696"/>
        <pc:sldMkLst>
          <pc:docMk/>
          <pc:sldMk cId="1137336522" sldId="267"/>
        </pc:sldMkLst>
        <pc:spChg chg="mod">
          <ac:chgData name="Lanius Vivian" userId="04dcd06e-c6f0-4063-b722-c51884dea5da" providerId="ADAL" clId="{0D468CC9-0A0F-49DA-87F3-E1A590324E97}" dt="2025-10-20T12:14:15.257" v="77" actId="20577"/>
          <ac:spMkLst>
            <pc:docMk/>
            <pc:sldMk cId="1137336522" sldId="267"/>
            <ac:spMk id="2" creationId="{B8DDBAA1-FC32-B748-070A-F9EB28CCFF43}"/>
          </ac:spMkLst>
        </pc:spChg>
      </pc:sldChg>
      <pc:sldChg chg="modSp add del mod">
        <pc:chgData name="Lanius Vivian" userId="04dcd06e-c6f0-4063-b722-c51884dea5da" providerId="ADAL" clId="{0D468CC9-0A0F-49DA-87F3-E1A590324E97}" dt="2025-10-20T12:41:27" v="628" actId="2696"/>
        <pc:sldMkLst>
          <pc:docMk/>
          <pc:sldMk cId="1952132321" sldId="268"/>
        </pc:sldMkLst>
        <pc:spChg chg="mod">
          <ac:chgData name="Lanius Vivian" userId="04dcd06e-c6f0-4063-b722-c51884dea5da" providerId="ADAL" clId="{0D468CC9-0A0F-49DA-87F3-E1A590324E97}" dt="2025-10-20T12:13:41.313" v="43" actId="13926"/>
          <ac:spMkLst>
            <pc:docMk/>
            <pc:sldMk cId="1952132321" sldId="268"/>
            <ac:spMk id="3" creationId="{1FE76AFC-9E18-FFEA-DFF3-0340D399B964}"/>
          </ac:spMkLst>
        </pc:spChg>
        <pc:spChg chg="mod">
          <ac:chgData name="Lanius Vivian" userId="04dcd06e-c6f0-4063-b722-c51884dea5da" providerId="ADAL" clId="{0D468CC9-0A0F-49DA-87F3-E1A590324E97}" dt="2025-10-20T12:13:50.588" v="67" actId="1035"/>
          <ac:spMkLst>
            <pc:docMk/>
            <pc:sldMk cId="1952132321" sldId="268"/>
            <ac:spMk id="4" creationId="{BF884042-160E-0B3B-3114-76A60A1E3152}"/>
          </ac:spMkLst>
        </pc:spChg>
      </pc:sldChg>
      <pc:sldChg chg="add">
        <pc:chgData name="Lanius Vivian" userId="04dcd06e-c6f0-4063-b722-c51884dea5da" providerId="ADAL" clId="{0D468CC9-0A0F-49DA-87F3-E1A590324E97}" dt="2025-10-20T12:41:38.927" v="629"/>
        <pc:sldMkLst>
          <pc:docMk/>
          <pc:sldMk cId="4220759501" sldId="268"/>
        </pc:sldMkLst>
      </pc:sldChg>
      <pc:sldChg chg="add">
        <pc:chgData name="Lanius Vivian" userId="04dcd06e-c6f0-4063-b722-c51884dea5da" providerId="ADAL" clId="{0D468CC9-0A0F-49DA-87F3-E1A590324E97}" dt="2025-10-20T12:42:44.936" v="639"/>
        <pc:sldMkLst>
          <pc:docMk/>
          <pc:sldMk cId="188148201" sldId="274"/>
        </pc:sldMkLst>
      </pc:sldChg>
      <pc:sldChg chg="modSp add del mod">
        <pc:chgData name="Lanius Vivian" userId="04dcd06e-c6f0-4063-b722-c51884dea5da" providerId="ADAL" clId="{0D468CC9-0A0F-49DA-87F3-E1A590324E97}" dt="2025-10-20T12:41:27" v="628" actId="2696"/>
        <pc:sldMkLst>
          <pc:docMk/>
          <pc:sldMk cId="2296402031" sldId="274"/>
        </pc:sldMkLst>
        <pc:spChg chg="mod">
          <ac:chgData name="Lanius Vivian" userId="04dcd06e-c6f0-4063-b722-c51884dea5da" providerId="ADAL" clId="{0D468CC9-0A0F-49DA-87F3-E1A590324E97}" dt="2025-10-20T12:16:12.828" v="86" actId="20577"/>
          <ac:spMkLst>
            <pc:docMk/>
            <pc:sldMk cId="2296402031" sldId="274"/>
            <ac:spMk id="3" creationId="{365EA654-3A21-BB0C-3D82-1F125344E256}"/>
          </ac:spMkLst>
        </pc:spChg>
      </pc:sldChg>
      <pc:sldChg chg="add del">
        <pc:chgData name="Lanius Vivian" userId="04dcd06e-c6f0-4063-b722-c51884dea5da" providerId="ADAL" clId="{0D468CC9-0A0F-49DA-87F3-E1A590324E97}" dt="2025-10-20T12:42:27.208" v="630" actId="2696"/>
        <pc:sldMkLst>
          <pc:docMk/>
          <pc:sldMk cId="2844649010" sldId="274"/>
        </pc:sldMkLst>
      </pc:sldChg>
      <pc:sldChg chg="modSp add del mod modCm">
        <pc:chgData name="Lanius Vivian" userId="04dcd06e-c6f0-4063-b722-c51884dea5da" providerId="ADAL" clId="{0D468CC9-0A0F-49DA-87F3-E1A590324E97}" dt="2025-10-20T12:41:27" v="628" actId="2696"/>
        <pc:sldMkLst>
          <pc:docMk/>
          <pc:sldMk cId="1235154010" sldId="275"/>
        </pc:sldMkLst>
        <pc:spChg chg="mod">
          <ac:chgData name="Lanius Vivian" userId="04dcd06e-c6f0-4063-b722-c51884dea5da" providerId="ADAL" clId="{0D468CC9-0A0F-49DA-87F3-E1A590324E97}" dt="2025-10-20T12:15:34.733" v="85" actId="13926"/>
          <ac:spMkLst>
            <pc:docMk/>
            <pc:sldMk cId="1235154010" sldId="275"/>
            <ac:spMk id="2" creationId="{620DA047-170C-FBF8-CB1F-315C06E7CD02}"/>
          </ac:spMkLst>
        </pc:spChg>
        <pc:spChg chg="mod">
          <ac:chgData name="Lanius Vivian" userId="04dcd06e-c6f0-4063-b722-c51884dea5da" providerId="ADAL" clId="{0D468CC9-0A0F-49DA-87F3-E1A590324E97}" dt="2025-10-20T12:15:34.733" v="85" actId="13926"/>
          <ac:spMkLst>
            <pc:docMk/>
            <pc:sldMk cId="1235154010" sldId="275"/>
            <ac:spMk id="3" creationId="{50C21EC1-ADC0-378C-52F1-6B4D6FF728F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anius Vivian" userId="04dcd06e-c6f0-4063-b722-c51884dea5da" providerId="ADAL" clId="{0D468CC9-0A0F-49DA-87F3-E1A590324E97}" dt="2025-10-20T12:15:14.248" v="83" actId="6549"/>
              <pc2:cmMkLst xmlns:pc2="http://schemas.microsoft.com/office/powerpoint/2019/9/main/command">
                <pc:docMk/>
                <pc:sldMk cId="1235154010" sldId="275"/>
                <pc2:cmMk id="{9C177228-28C9-4531-926C-5F33BFD1533F}"/>
              </pc2:cmMkLst>
            </pc226:cmChg>
            <pc226:cmChg xmlns:pc226="http://schemas.microsoft.com/office/powerpoint/2022/06/main/command" chg="mod">
              <pc226:chgData name="Lanius Vivian" userId="04dcd06e-c6f0-4063-b722-c51884dea5da" providerId="ADAL" clId="{0D468CC9-0A0F-49DA-87F3-E1A590324E97}" dt="2025-10-20T12:15:14.248" v="83" actId="6549"/>
              <pc2:cmMkLst xmlns:pc2="http://schemas.microsoft.com/office/powerpoint/2019/9/main/command">
                <pc:docMk/>
                <pc:sldMk cId="1235154010" sldId="275"/>
                <pc2:cmMk id="{C954F0E7-8B5E-4A01-A681-5EACCE77A931}"/>
              </pc2:cmMkLst>
            </pc226:cmChg>
          </p:ext>
        </pc:extLst>
      </pc:sldChg>
      <pc:sldChg chg="add">
        <pc:chgData name="Lanius Vivian" userId="04dcd06e-c6f0-4063-b722-c51884dea5da" providerId="ADAL" clId="{0D468CC9-0A0F-49DA-87F3-E1A590324E97}" dt="2025-10-20T12:42:44.936" v="639"/>
        <pc:sldMkLst>
          <pc:docMk/>
          <pc:sldMk cId="1766009306" sldId="275"/>
        </pc:sldMkLst>
      </pc:sldChg>
      <pc:sldChg chg="add del">
        <pc:chgData name="Lanius Vivian" userId="04dcd06e-c6f0-4063-b722-c51884dea5da" providerId="ADAL" clId="{0D468CC9-0A0F-49DA-87F3-E1A590324E97}" dt="2025-10-20T12:42:27.208" v="630" actId="2696"/>
        <pc:sldMkLst>
          <pc:docMk/>
          <pc:sldMk cId="2640346877" sldId="275"/>
        </pc:sldMkLst>
      </pc:sldChg>
      <pc:sldChg chg="add del">
        <pc:chgData name="Lanius Vivian" userId="04dcd06e-c6f0-4063-b722-c51884dea5da" providerId="ADAL" clId="{0D468CC9-0A0F-49DA-87F3-E1A590324E97}" dt="2025-10-20T12:16:40.888" v="87" actId="47"/>
        <pc:sldMkLst>
          <pc:docMk/>
          <pc:sldMk cId="2493238378" sldId="276"/>
        </pc:sldMkLst>
      </pc:sldChg>
      <pc:sldChg chg="addSp delSp modSp add del mod">
        <pc:chgData name="Lanius Vivian" userId="04dcd06e-c6f0-4063-b722-c51884dea5da" providerId="ADAL" clId="{0D468CC9-0A0F-49DA-87F3-E1A590324E97}" dt="2025-10-20T12:40:59.181" v="626" actId="2696"/>
        <pc:sldMkLst>
          <pc:docMk/>
          <pc:sldMk cId="0" sldId="277"/>
        </pc:sldMkLst>
        <pc:spChg chg="mod">
          <ac:chgData name="Lanius Vivian" userId="04dcd06e-c6f0-4063-b722-c51884dea5da" providerId="ADAL" clId="{0D468CC9-0A0F-49DA-87F3-E1A590324E97}" dt="2025-10-20T12:39:35.178" v="618" actId="555"/>
          <ac:spMkLst>
            <pc:docMk/>
            <pc:sldMk cId="0" sldId="277"/>
            <ac:spMk id="3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35.178" v="618" actId="555"/>
          <ac:spMkLst>
            <pc:docMk/>
            <pc:sldMk cId="0" sldId="277"/>
            <ac:spMk id="4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28.847" v="617" actId="555"/>
          <ac:spMkLst>
            <pc:docMk/>
            <pc:sldMk cId="0" sldId="277"/>
            <ac:spMk id="5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28.847" v="617" actId="555"/>
          <ac:spMkLst>
            <pc:docMk/>
            <pc:sldMk cId="0" sldId="277"/>
            <ac:spMk id="6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28.847" v="617" actId="555"/>
          <ac:spMkLst>
            <pc:docMk/>
            <pc:sldMk cId="0" sldId="277"/>
            <ac:spMk id="7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23.763" v="616" actId="555"/>
          <ac:spMkLst>
            <pc:docMk/>
            <pc:sldMk cId="0" sldId="277"/>
            <ac:spMk id="8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23.763" v="616" actId="555"/>
          <ac:spMkLst>
            <pc:docMk/>
            <pc:sldMk cId="0" sldId="277"/>
            <ac:spMk id="9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18.820" v="615" actId="555"/>
          <ac:spMkLst>
            <pc:docMk/>
            <pc:sldMk cId="0" sldId="277"/>
            <ac:spMk id="10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18.820" v="615" actId="555"/>
          <ac:spMkLst>
            <pc:docMk/>
            <pc:sldMk cId="0" sldId="277"/>
            <ac:spMk id="11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12.193" v="614" actId="555"/>
          <ac:spMkLst>
            <pc:docMk/>
            <pc:sldMk cId="0" sldId="277"/>
            <ac:spMk id="12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12.193" v="614" actId="555"/>
          <ac:spMkLst>
            <pc:docMk/>
            <pc:sldMk cId="0" sldId="277"/>
            <ac:spMk id="13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07.188" v="613" actId="555"/>
          <ac:spMkLst>
            <pc:docMk/>
            <pc:sldMk cId="0" sldId="277"/>
            <ac:spMk id="14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07.188" v="613" actId="555"/>
          <ac:spMkLst>
            <pc:docMk/>
            <pc:sldMk cId="0" sldId="277"/>
            <ac:spMk id="15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02.165" v="612" actId="555"/>
          <ac:spMkLst>
            <pc:docMk/>
            <pc:sldMk cId="0" sldId="277"/>
            <ac:spMk id="16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9:02.165" v="612" actId="555"/>
          <ac:spMkLst>
            <pc:docMk/>
            <pc:sldMk cId="0" sldId="277"/>
            <ac:spMk id="17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8:56.953" v="611" actId="555"/>
          <ac:spMkLst>
            <pc:docMk/>
            <pc:sldMk cId="0" sldId="277"/>
            <ac:spMk id="18" creationId="{00000000-0000-0000-0000-000000000000}"/>
          </ac:spMkLst>
        </pc:spChg>
        <pc:spChg chg="mod">
          <ac:chgData name="Lanius Vivian" userId="04dcd06e-c6f0-4063-b722-c51884dea5da" providerId="ADAL" clId="{0D468CC9-0A0F-49DA-87F3-E1A590324E97}" dt="2025-10-20T12:38:56.953" v="611" actId="555"/>
          <ac:spMkLst>
            <pc:docMk/>
            <pc:sldMk cId="0" sldId="277"/>
            <ac:spMk id="19" creationId="{00000000-0000-0000-0000-000000000000}"/>
          </ac:spMkLst>
        </pc:spChg>
        <pc:spChg chg="add del mod">
          <ac:chgData name="Lanius Vivian" userId="04dcd06e-c6f0-4063-b722-c51884dea5da" providerId="ADAL" clId="{0D468CC9-0A0F-49DA-87F3-E1A590324E97}" dt="2025-10-20T12:38:20.626" v="584" actId="478"/>
          <ac:spMkLst>
            <pc:docMk/>
            <pc:sldMk cId="0" sldId="277"/>
            <ac:spMk id="20" creationId="{D76C33A6-E857-A746-9499-C50B2A5BCA90}"/>
          </ac:spMkLst>
        </pc:spChg>
        <pc:spChg chg="add mod">
          <ac:chgData name="Lanius Vivian" userId="04dcd06e-c6f0-4063-b722-c51884dea5da" providerId="ADAL" clId="{0D468CC9-0A0F-49DA-87F3-E1A590324E97}" dt="2025-10-20T12:39:12.193" v="614" actId="555"/>
          <ac:spMkLst>
            <pc:docMk/>
            <pc:sldMk cId="0" sldId="277"/>
            <ac:spMk id="21" creationId="{98F23D0D-95FA-8114-A403-ECC8EFCFD77D}"/>
          </ac:spMkLst>
        </pc:spChg>
        <pc:spChg chg="add mod">
          <ac:chgData name="Lanius Vivian" userId="04dcd06e-c6f0-4063-b722-c51884dea5da" providerId="ADAL" clId="{0D468CC9-0A0F-49DA-87F3-E1A590324E97}" dt="2025-10-20T12:39:07.188" v="613" actId="555"/>
          <ac:spMkLst>
            <pc:docMk/>
            <pc:sldMk cId="0" sldId="277"/>
            <ac:spMk id="22" creationId="{F5D34E74-88C8-9350-6335-1573BB25559B}"/>
          </ac:spMkLst>
        </pc:spChg>
        <pc:spChg chg="add mod">
          <ac:chgData name="Lanius Vivian" userId="04dcd06e-c6f0-4063-b722-c51884dea5da" providerId="ADAL" clId="{0D468CC9-0A0F-49DA-87F3-E1A590324E97}" dt="2025-10-20T12:39:18.820" v="615" actId="555"/>
          <ac:spMkLst>
            <pc:docMk/>
            <pc:sldMk cId="0" sldId="277"/>
            <ac:spMk id="23" creationId="{43D9580A-FAB5-2461-20CC-1203079D463F}"/>
          </ac:spMkLst>
        </pc:spChg>
        <pc:spChg chg="add mod">
          <ac:chgData name="Lanius Vivian" userId="04dcd06e-c6f0-4063-b722-c51884dea5da" providerId="ADAL" clId="{0D468CC9-0A0F-49DA-87F3-E1A590324E97}" dt="2025-10-20T12:39:02.165" v="612" actId="555"/>
          <ac:spMkLst>
            <pc:docMk/>
            <pc:sldMk cId="0" sldId="277"/>
            <ac:spMk id="24" creationId="{6FF1F822-44D7-E426-161F-8D86046C7E87}"/>
          </ac:spMkLst>
        </pc:spChg>
        <pc:spChg chg="add mod">
          <ac:chgData name="Lanius Vivian" userId="04dcd06e-c6f0-4063-b722-c51884dea5da" providerId="ADAL" clId="{0D468CC9-0A0F-49DA-87F3-E1A590324E97}" dt="2025-10-20T12:38:56.953" v="611" actId="555"/>
          <ac:spMkLst>
            <pc:docMk/>
            <pc:sldMk cId="0" sldId="277"/>
            <ac:spMk id="25" creationId="{765A03BE-8742-4BE4-4E9B-8879CD209AA7}"/>
          </ac:spMkLst>
        </pc:spChg>
        <pc:spChg chg="add mod">
          <ac:chgData name="Lanius Vivian" userId="04dcd06e-c6f0-4063-b722-c51884dea5da" providerId="ADAL" clId="{0D468CC9-0A0F-49DA-87F3-E1A590324E97}" dt="2025-10-20T12:39:23.763" v="616" actId="555"/>
          <ac:spMkLst>
            <pc:docMk/>
            <pc:sldMk cId="0" sldId="277"/>
            <ac:spMk id="26" creationId="{A0455CB9-F30C-866E-9005-0EF774C901F1}"/>
          </ac:spMkLst>
        </pc:spChg>
        <pc:cxnChg chg="add mod">
          <ac:chgData name="Lanius Vivian" userId="04dcd06e-c6f0-4063-b722-c51884dea5da" providerId="ADAL" clId="{0D468CC9-0A0F-49DA-87F3-E1A590324E97}" dt="2025-10-20T12:39:58.352" v="620" actId="208"/>
          <ac:cxnSpMkLst>
            <pc:docMk/>
            <pc:sldMk cId="0" sldId="277"/>
            <ac:cxnSpMk id="28" creationId="{2F8C039D-C693-2B37-5F49-4CDACD41153E}"/>
          </ac:cxnSpMkLst>
        </pc:cxnChg>
      </pc:sldChg>
      <pc:sldChg chg="add">
        <pc:chgData name="Lanius Vivian" userId="04dcd06e-c6f0-4063-b722-c51884dea5da" providerId="ADAL" clId="{0D468CC9-0A0F-49DA-87F3-E1A590324E97}" dt="2025-10-20T12:41:04.669" v="627"/>
        <pc:sldMkLst>
          <pc:docMk/>
          <pc:sldMk cId="236783753" sldId="277"/>
        </pc:sldMkLst>
      </pc:sldChg>
      <pc:sldChg chg="modSp add del mod">
        <pc:chgData name="Lanius Vivian" userId="04dcd06e-c6f0-4063-b722-c51884dea5da" providerId="ADAL" clId="{0D468CC9-0A0F-49DA-87F3-E1A590324E97}" dt="2025-10-20T12:40:42.543" v="625" actId="47"/>
        <pc:sldMkLst>
          <pc:docMk/>
          <pc:sldMk cId="0" sldId="279"/>
        </pc:sldMkLst>
        <pc:spChg chg="mod">
          <ac:chgData name="Lanius Vivian" userId="04dcd06e-c6f0-4063-b722-c51884dea5da" providerId="ADAL" clId="{0D468CC9-0A0F-49DA-87F3-E1A590324E97}" dt="2025-10-20T12:40:17.654" v="621" actId="20577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Lanius Vivian" userId="04dcd06e-c6f0-4063-b722-c51884dea5da" providerId="ADAL" clId="{0D468CC9-0A0F-49DA-87F3-E1A590324E97}" dt="2025-10-20T12:40:59.181" v="626" actId="2696"/>
        <pc:sldMkLst>
          <pc:docMk/>
          <pc:sldMk cId="748446275" sldId="280"/>
        </pc:sldMkLst>
      </pc:sldChg>
      <pc:sldChg chg="modSp add mod">
        <pc:chgData name="Lanius Vivian" userId="04dcd06e-c6f0-4063-b722-c51884dea5da" providerId="ADAL" clId="{0D468CC9-0A0F-49DA-87F3-E1A590324E97}" dt="2025-10-20T12:48:03.023" v="729" actId="6549"/>
        <pc:sldMkLst>
          <pc:docMk/>
          <pc:sldMk cId="3116672524" sldId="280"/>
        </pc:sldMkLst>
        <pc:spChg chg="mod">
          <ac:chgData name="Lanius Vivian" userId="04dcd06e-c6f0-4063-b722-c51884dea5da" providerId="ADAL" clId="{0D468CC9-0A0F-49DA-87F3-E1A590324E97}" dt="2025-10-20T12:48:03.023" v="729" actId="6549"/>
          <ac:spMkLst>
            <pc:docMk/>
            <pc:sldMk cId="3116672524" sldId="280"/>
            <ac:spMk id="3" creationId="{0FCDAAD4-1D4F-719F-6A2A-732DE67778C8}"/>
          </ac:spMkLst>
        </pc:spChg>
      </pc:sldChg>
      <pc:sldChg chg="delSp modSp new mod">
        <pc:chgData name="Lanius Vivian" userId="04dcd06e-c6f0-4063-b722-c51884dea5da" providerId="ADAL" clId="{0D468CC9-0A0F-49DA-87F3-E1A590324E97}" dt="2025-10-20T12:28:29.224" v="303" actId="20577"/>
        <pc:sldMkLst>
          <pc:docMk/>
          <pc:sldMk cId="341333840" sldId="281"/>
        </pc:sldMkLst>
        <pc:spChg chg="mod">
          <ac:chgData name="Lanius Vivian" userId="04dcd06e-c6f0-4063-b722-c51884dea5da" providerId="ADAL" clId="{0D468CC9-0A0F-49DA-87F3-E1A590324E97}" dt="2025-10-20T12:28:29.224" v="303" actId="20577"/>
          <ac:spMkLst>
            <pc:docMk/>
            <pc:sldMk cId="341333840" sldId="281"/>
            <ac:spMk id="2" creationId="{6D31EF0C-DFAB-6094-DAFE-9CADEE9A1B76}"/>
          </ac:spMkLst>
        </pc:spChg>
        <pc:spChg chg="del">
          <ac:chgData name="Lanius Vivian" userId="04dcd06e-c6f0-4063-b722-c51884dea5da" providerId="ADAL" clId="{0D468CC9-0A0F-49DA-87F3-E1A590324E97}" dt="2025-10-20T12:17:40.986" v="100" actId="478"/>
          <ac:spMkLst>
            <pc:docMk/>
            <pc:sldMk cId="341333840" sldId="281"/>
            <ac:spMk id="3" creationId="{D1DF3674-2F59-BE4D-6E68-60240C918F50}"/>
          </ac:spMkLst>
        </pc:spChg>
      </pc:sldChg>
      <pc:sldChg chg="modSp add mod">
        <pc:chgData name="Lanius Vivian" userId="04dcd06e-c6f0-4063-b722-c51884dea5da" providerId="ADAL" clId="{0D468CC9-0A0F-49DA-87F3-E1A590324E97}" dt="2025-10-20T12:22:00.986" v="225" actId="6549"/>
        <pc:sldMkLst>
          <pc:docMk/>
          <pc:sldMk cId="2735190168" sldId="282"/>
        </pc:sldMkLst>
        <pc:spChg chg="mod">
          <ac:chgData name="Lanius Vivian" userId="04dcd06e-c6f0-4063-b722-c51884dea5da" providerId="ADAL" clId="{0D468CC9-0A0F-49DA-87F3-E1A590324E97}" dt="2025-10-20T12:22:00.986" v="225" actId="6549"/>
          <ac:spMkLst>
            <pc:docMk/>
            <pc:sldMk cId="2735190168" sldId="282"/>
            <ac:spMk id="2" creationId="{B1DF55F5-576B-DC5F-932E-25EA4B5A09F2}"/>
          </ac:spMkLst>
        </pc:spChg>
      </pc:sldChg>
      <pc:sldChg chg="modSp add mod">
        <pc:chgData name="Lanius Vivian" userId="04dcd06e-c6f0-4063-b722-c51884dea5da" providerId="ADAL" clId="{0D468CC9-0A0F-49DA-87F3-E1A590324E97}" dt="2025-10-20T12:20:55.935" v="202" actId="20577"/>
        <pc:sldMkLst>
          <pc:docMk/>
          <pc:sldMk cId="1990811313" sldId="283"/>
        </pc:sldMkLst>
        <pc:spChg chg="mod">
          <ac:chgData name="Lanius Vivian" userId="04dcd06e-c6f0-4063-b722-c51884dea5da" providerId="ADAL" clId="{0D468CC9-0A0F-49DA-87F3-E1A590324E97}" dt="2025-10-20T12:20:55.935" v="202" actId="20577"/>
          <ac:spMkLst>
            <pc:docMk/>
            <pc:sldMk cId="1990811313" sldId="283"/>
            <ac:spMk id="2" creationId="{85123D9E-A34F-2231-9B1A-E61C3058B922}"/>
          </ac:spMkLst>
        </pc:spChg>
      </pc:sldChg>
      <pc:sldChg chg="add">
        <pc:chgData name="Lanius Vivian" userId="04dcd06e-c6f0-4063-b722-c51884dea5da" providerId="ADAL" clId="{0D468CC9-0A0F-49DA-87F3-E1A590324E97}" dt="2025-10-20T12:41:04.669" v="627"/>
        <pc:sldMkLst>
          <pc:docMk/>
          <pc:sldMk cId="1136763951" sldId="284"/>
        </pc:sldMkLst>
      </pc:sldChg>
      <pc:sldChg chg="modSp new del">
        <pc:chgData name="Lanius Vivian" userId="04dcd06e-c6f0-4063-b722-c51884dea5da" providerId="ADAL" clId="{0D468CC9-0A0F-49DA-87F3-E1A590324E97}" dt="2025-10-20T12:40:59.181" v="626" actId="2696"/>
        <pc:sldMkLst>
          <pc:docMk/>
          <pc:sldMk cId="2845513844" sldId="284"/>
        </pc:sldMkLst>
        <pc:spChg chg="mod">
          <ac:chgData name="Lanius Vivian" userId="04dcd06e-c6f0-4063-b722-c51884dea5da" providerId="ADAL" clId="{0D468CC9-0A0F-49DA-87F3-E1A590324E97}" dt="2025-10-20T12:40:34.114" v="623"/>
          <ac:spMkLst>
            <pc:docMk/>
            <pc:sldMk cId="2845513844" sldId="284"/>
            <ac:spMk id="2" creationId="{569DDD15-5846-BEFA-827C-2EE4DF6329DD}"/>
          </ac:spMkLst>
        </pc:spChg>
        <pc:spChg chg="mod">
          <ac:chgData name="Lanius Vivian" userId="04dcd06e-c6f0-4063-b722-c51884dea5da" providerId="ADAL" clId="{0D468CC9-0A0F-49DA-87F3-E1A590324E97}" dt="2025-10-20T12:40:39.769" v="624"/>
          <ac:spMkLst>
            <pc:docMk/>
            <pc:sldMk cId="2845513844" sldId="284"/>
            <ac:spMk id="3" creationId="{57A40F8C-4F2D-B7B0-6259-C02A8F7ACA6D}"/>
          </ac:spMkLst>
        </pc:spChg>
      </pc:sldChg>
      <pc:sldChg chg="delSp modSp new mod">
        <pc:chgData name="Lanius Vivian" userId="04dcd06e-c6f0-4063-b722-c51884dea5da" providerId="ADAL" clId="{0D468CC9-0A0F-49DA-87F3-E1A590324E97}" dt="2025-10-20T12:42:43.172" v="638" actId="478"/>
        <pc:sldMkLst>
          <pc:docMk/>
          <pc:sldMk cId="3212692061" sldId="285"/>
        </pc:sldMkLst>
        <pc:spChg chg="mod">
          <ac:chgData name="Lanius Vivian" userId="04dcd06e-c6f0-4063-b722-c51884dea5da" providerId="ADAL" clId="{0D468CC9-0A0F-49DA-87F3-E1A590324E97}" dt="2025-10-20T12:42:40.692" v="637" actId="20577"/>
          <ac:spMkLst>
            <pc:docMk/>
            <pc:sldMk cId="3212692061" sldId="285"/>
            <ac:spMk id="2" creationId="{A62B51DE-BE12-0D1F-CBEF-03451971ECC7}"/>
          </ac:spMkLst>
        </pc:spChg>
        <pc:spChg chg="del">
          <ac:chgData name="Lanius Vivian" userId="04dcd06e-c6f0-4063-b722-c51884dea5da" providerId="ADAL" clId="{0D468CC9-0A0F-49DA-87F3-E1A590324E97}" dt="2025-10-20T12:42:43.172" v="638" actId="478"/>
          <ac:spMkLst>
            <pc:docMk/>
            <pc:sldMk cId="3212692061" sldId="285"/>
            <ac:spMk id="3" creationId="{E251071B-26B0-15F1-D13F-4619494328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BACF-B41E-BDB5-8168-6ADA8A5D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A876-3A20-992E-1B5F-6E8FC0C42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8C1D-04C4-509C-A8B1-F6FEE788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F51D-8D0F-B215-F9CD-D19A5DC5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6FE1-5403-796B-9640-7F9EF69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323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2233-D609-3FD5-29E5-677C764C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E1A1A-13D4-8D6D-F37C-70068D88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E1EB-C181-C825-6B87-1D6CF560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FA0C-9888-E7D5-E455-BF4FC1C5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D07C-4598-1073-0ABC-409602CF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783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E48D-F652-375D-DE17-E45BE358A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4104-6186-5E32-50D3-C4EA1283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5778-9A96-AF52-4D7E-8B0C33BB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DF72-F433-57D2-B02C-CE085A3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3FF8-A140-7174-2F5B-BD099CC0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5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D505-72CE-0E34-51DC-21A2A94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EF02-DDD0-52CF-855C-4D843586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8741-C318-654E-6E44-87A11478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35AF-D7CC-4A45-7ADA-101070DB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22E0-266F-8AD1-6FC3-572475FB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DE1C-C8C2-2648-B420-D401E6A1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95F0-40F0-6DDC-30B9-4592A669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C8EE-DB4E-8CF2-B035-12DAB07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BC2A-C6C9-A09B-4B17-48E37F2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6BDE-D3BA-507E-4EAB-05237029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40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0C4-CB33-E7ED-7B25-AF0F0FD1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ABE3-4879-35CB-0BC7-5E57212F9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4D46-32A3-58E2-D07A-C13972D7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65555-C30F-40C5-448C-B94DC1B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A307-12EF-CEAE-C925-F8463B8D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8453-6BD9-61E2-C294-CFAACE4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68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A886-31EA-E0E7-FD07-836F142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393D-07C5-0400-6AC4-C3EF6235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506B-E8FB-0F38-8E3D-2E8CECEE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51706-ADC9-7DBE-5F52-E4EF06FA8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DB7A1-C693-B903-ED6F-2ECD97E6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6A13E-DE3D-C80C-8E6F-BD047387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B7B5C-5EC5-A2E0-A8A6-D4F9077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EC922-300E-F804-616A-86A72D45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385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938-FF41-278D-848C-0E20768D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8EEE-85DF-C5AC-8DDB-47381237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ED033-C461-D9C6-2F2B-8C777C9D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09BF7-9C9C-F604-2221-31DF5FC6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08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AE9CA-D8CD-C1CD-0E33-CD6FCC90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7B020-DAC2-BC47-6EE4-27F4269E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95DC-3D97-9617-1C0C-FE97EDE4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88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88B8-F457-820B-89FE-A506D5FF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BEB6-6E23-9174-A90C-08CE5ED4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CBC5-39A9-AEE8-1CCD-E386F332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B4F2A-3861-60CA-400C-9C3ED0A6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E3C86-37F0-5AB9-BDCB-2EF60662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7395C-862A-23CA-0E9E-B5E2FB0E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16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913B-0998-DC0B-67F7-139C672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E555-D614-961F-31DD-DF8FB3ABF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C20A8-8359-07C0-3466-C89F72AC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F671-51A7-86CB-4BDC-46A097AF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7623-0E7E-9939-FD1A-19870D67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4EC5-CC70-893C-A784-7FDF903B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65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FF47E-4D28-29F2-1EC2-FE03A1FB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F02D-A8FC-C578-5522-E23A0D50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AA60-2915-28B2-866F-7499C85D4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3FAD-6467-470D-BD6D-5F654A0CE544}" type="datetimeFigureOut">
              <a:rPr lang="da-DK" smtClean="0"/>
              <a:t>20-10-2025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A4BEB-224C-E63F-80FF-6FD224C84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1B1F-5246-8C88-B66F-8F44CB1D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40DC-F647-4880-8BB3-6CD8A4B597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1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23ED-35AB-C8B3-6735-E320F9BDC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EFSPI Regulatory Statistics Workshop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CC7B-11C6-E831-204A-2FF458F1F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Scientific Committee (SC) – principles of engagement</a:t>
            </a:r>
          </a:p>
          <a:p>
            <a:endParaRPr lang="en-US" dirty="0"/>
          </a:p>
          <a:p>
            <a:r>
              <a:rPr lang="en-US" dirty="0"/>
              <a:t>Date: 20 OCT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749F-BA0D-5AAA-6CC8-87EC30CE8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02" y="5814353"/>
            <a:ext cx="8712795" cy="8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4231-1740-D6FE-104A-1B87B21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Scientific Committee </a:t>
            </a:r>
            <a:r>
              <a:rPr lang="en-US" dirty="0"/>
              <a:t>–</a:t>
            </a:r>
            <a:r>
              <a:rPr lang="en-US" dirty="0">
                <a:ea typeface="Calibri Light"/>
                <a:cs typeface="Calibri Light"/>
              </a:rPr>
              <a:t> general spirit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AFC-9E18-FFEA-DFF3-0340D399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092"/>
            <a:ext cx="10515600" cy="4596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Scientific Committee discussions, while at times appearing inefficient, are important to ensure that the program represents a cohesive whole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/>
              <a:t>The entire SOC needs to review and debate proposed sessions and associated messaging to ensure that the workshop program covers high priority strategic topics and fits together*</a:t>
            </a:r>
            <a:r>
              <a:rPr lang="en-US" sz="1400" dirty="0"/>
              <a:t>. 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dirty="0"/>
              <a:t>Members represent the broader drug development community - not themselves, their company / institution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884042-160E-0B3B-3114-76A60A1E3152}"/>
              </a:ext>
            </a:extLst>
          </p:cNvPr>
          <p:cNvSpPr txBox="1"/>
          <p:nvPr/>
        </p:nvSpPr>
        <p:spPr>
          <a:xfrm>
            <a:off x="838199" y="5714585"/>
            <a:ext cx="1092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does not rule out the possibility to advance the planning in smaller dedicated teams or in writing in-between meetings of the entire SC. </a:t>
            </a:r>
          </a:p>
        </p:txBody>
      </p:sp>
    </p:spTree>
    <p:extLst>
      <p:ext uri="{BB962C8B-B14F-4D97-AF65-F5344CB8AC3E}">
        <p14:creationId xmlns:p14="http://schemas.microsoft.com/office/powerpoint/2010/main" val="422075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BAA1-FC32-B748-070A-F9EB28CC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Committee – general expectations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54DC-EA4C-C482-1EBC-CD542BBA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Calibri"/>
                <a:cs typeface="Calibri"/>
              </a:rPr>
              <a:t>Ambition to put together an interesting, balanced, and relevant program for the audience. </a:t>
            </a:r>
          </a:p>
          <a:p>
            <a:pPr defTabSz="540000"/>
            <a:r>
              <a:rPr lang="en-US" dirty="0"/>
              <a:t>Presence at preparatory meetings and active contribution to the planning (topics, questions, and speakers/panelists)</a:t>
            </a:r>
          </a:p>
          <a:p>
            <a:pPr defTabSz="540000"/>
            <a:r>
              <a:rPr lang="en-US" dirty="0"/>
              <a:t>Willingness to (co-)chair a session at the workshop, implying the intention to attend in-person </a:t>
            </a:r>
          </a:p>
          <a:p>
            <a:endParaRPr lang="en-US" dirty="0">
              <a:ea typeface="Calibri"/>
              <a:cs typeface="Calibri"/>
            </a:endParaRPr>
          </a:p>
          <a:p>
            <a:pPr defTabSz="540000"/>
            <a:r>
              <a:rPr lang="en-US" dirty="0"/>
              <a:t>We aim for equal representation of regulators / HTA and industry</a:t>
            </a:r>
          </a:p>
          <a:p>
            <a:pPr defTabSz="540000"/>
            <a:r>
              <a:rPr lang="en-US" dirty="0"/>
              <a:t>We aim for diversity: age (certain seniority needed), gender, region, </a:t>
            </a:r>
            <a:br>
              <a:rPr lang="en-US" dirty="0"/>
            </a:br>
            <a:r>
              <a:rPr lang="en-US" dirty="0"/>
              <a:t>					    areas of expertise (phases of drug development + HTA)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da-DK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917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2C515-1E2C-7D7D-F768-6BCCDB71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672-6339-4B49-E059-A64BB849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 – Regulators &amp; HTA decision makers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7447-0E40-83CD-E3A4-796FDDFE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540000"/>
            <a:r>
              <a:rPr lang="en-US" dirty="0"/>
              <a:t>Regulators and HTA colleagues are responsible for nominating their members </a:t>
            </a:r>
          </a:p>
        </p:txBody>
      </p:sp>
    </p:spTree>
    <p:extLst>
      <p:ext uri="{BB962C8B-B14F-4D97-AF65-F5344CB8AC3E}">
        <p14:creationId xmlns:p14="http://schemas.microsoft.com/office/powerpoint/2010/main" val="243708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115B-C59B-8D03-B39C-9C56E3D5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D6E-D19D-D03C-3647-5589764B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 – industry members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AF10-F860-E63A-ECA9-BD0711DA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defTabSz="360000"/>
            <a:r>
              <a:rPr lang="en-US" dirty="0"/>
              <a:t>Target: ≤ 10 industry SC members</a:t>
            </a:r>
          </a:p>
          <a:p>
            <a:pPr lvl="1" defTabSz="360000"/>
            <a:r>
              <a:rPr lang="en-US" dirty="0"/>
              <a:t>No more than </a:t>
            </a:r>
            <a:r>
              <a:rPr lang="en-US" b="1" dirty="0"/>
              <a:t>one member per company </a:t>
            </a:r>
            <a:r>
              <a:rPr lang="en-US" dirty="0"/>
              <a:t>(to be discussed internally in the company; exception: shadowing for LOC role)</a:t>
            </a:r>
          </a:p>
          <a:p>
            <a:pPr lvl="1" defTabSz="360000"/>
            <a:r>
              <a:rPr lang="en-US" dirty="0"/>
              <a:t>Regular representation of all interested companies (incl. big &amp; small pharma)</a:t>
            </a:r>
          </a:p>
          <a:p>
            <a:pPr lvl="1" defTabSz="360000"/>
            <a:r>
              <a:rPr lang="en-US" dirty="0"/>
              <a:t>Mandatory SC members:	the chair (LOC &amp; SC), the EFSPI Council liaison, </a:t>
            </a:r>
            <a:br>
              <a:rPr lang="en-US" dirty="0"/>
            </a:br>
            <a:r>
              <a:rPr lang="en-US" dirty="0"/>
              <a:t> 								at least one member of the EFSPI Methods Leader Group </a:t>
            </a:r>
          </a:p>
          <a:p>
            <a:pPr lvl="1" defTabSz="360000"/>
            <a:r>
              <a:rPr lang="en-US" dirty="0"/>
              <a:t>LOC representation in SC: </a:t>
            </a:r>
            <a:r>
              <a:rPr lang="en-US" b="1" dirty="0"/>
              <a:t>as a minimum </a:t>
            </a:r>
            <a:r>
              <a:rPr lang="en-US" dirty="0"/>
              <a:t>by the chair and the EFSPI Council liaison</a:t>
            </a:r>
          </a:p>
          <a:p>
            <a:pPr defTabSz="360000"/>
            <a:r>
              <a:rPr lang="en-US" b="1" dirty="0"/>
              <a:t>Recruitment</a:t>
            </a:r>
            <a:r>
              <a:rPr lang="en-US" dirty="0"/>
              <a:t> and tenure </a:t>
            </a:r>
          </a:p>
          <a:p>
            <a:pPr lvl="1" defTabSz="360000"/>
            <a:r>
              <a:rPr lang="en-US" dirty="0"/>
              <a:t>Call trough EFSPI newsletter / e-mail list, workshop in closure and/or “poster” (via link to workshop webpage), EFSPI Council, LinkedIn, ESIGs (in case that particular expertise is required)</a:t>
            </a:r>
          </a:p>
          <a:p>
            <a:pPr lvl="1" defTabSz="360000"/>
            <a:r>
              <a:rPr lang="en-US" dirty="0"/>
              <a:t>Tenure of two years, </a:t>
            </a:r>
            <a:r>
              <a:rPr lang="en-GB" dirty="0"/>
              <a:t>with the possibility to apply for a one-year extension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392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A31F-27F2-7EB1-6596-497880E9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23D9E-A34F-2231-9B1A-E61C3058B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199081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8E4-72E6-513E-3AA5-369F3AD9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Chair – 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ECB0-53BE-4ED0-8F32-168D510C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Max three years.</a:t>
            </a:r>
          </a:p>
          <a:p>
            <a:r>
              <a:rPr lang="da-DK"/>
              <a:t>Experienced drug developer.</a:t>
            </a:r>
          </a:p>
          <a:p>
            <a:r>
              <a:rPr lang="da-DK"/>
              <a:t>Ideally, former member of the scientific committee (”shadowing”).</a:t>
            </a:r>
          </a:p>
          <a:p>
            <a:r>
              <a:rPr lang="da-DK"/>
              <a:t>Well connected in Europe and beyond (industry &amp; regulators, ideally also academia).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99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AFB-2F77-24A7-87EF-9A8BD791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Principles of the EFSPI RSW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99E8-B844-BB9F-6BEB-124261EA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40029" indent="-227329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0029" algn="l"/>
              </a:tabLst>
            </a:pP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dirty="0"/>
              <a:t>focus</a:t>
            </a:r>
            <a:r>
              <a:rPr lang="en-US" spc="-45" dirty="0"/>
              <a:t> </a:t>
            </a:r>
            <a:r>
              <a:rPr lang="en-US" dirty="0"/>
              <a:t>is</a:t>
            </a:r>
            <a:r>
              <a:rPr lang="en-US" spc="-50" dirty="0"/>
              <a:t> </a:t>
            </a:r>
            <a:r>
              <a:rPr lang="en-US" dirty="0"/>
              <a:t>on</a:t>
            </a:r>
            <a:r>
              <a:rPr lang="en-US" spc="-50" dirty="0"/>
              <a:t> </a:t>
            </a:r>
            <a:r>
              <a:rPr lang="en-US" dirty="0"/>
              <a:t>discussions</a:t>
            </a:r>
            <a:r>
              <a:rPr lang="en-US" spc="-45" dirty="0"/>
              <a:t> </a:t>
            </a:r>
            <a:r>
              <a:rPr lang="en-US" dirty="0"/>
              <a:t>less</a:t>
            </a:r>
            <a:r>
              <a:rPr lang="en-US" spc="-50" dirty="0"/>
              <a:t> </a:t>
            </a:r>
            <a:r>
              <a:rPr lang="en-US" dirty="0"/>
              <a:t>on</a:t>
            </a:r>
            <a:r>
              <a:rPr lang="en-US" spc="-45" dirty="0"/>
              <a:t> </a:t>
            </a:r>
            <a:r>
              <a:rPr lang="en-US" spc="-10" dirty="0"/>
              <a:t>presentations</a:t>
            </a:r>
          </a:p>
          <a:p>
            <a:pPr marL="697865" lvl="1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spc="-10" dirty="0">
                <a:cs typeface="Calibri"/>
              </a:rPr>
              <a:t>Presentations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should</a:t>
            </a:r>
            <a:r>
              <a:rPr lang="en-US" sz="2000" spc="-7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motivate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guide</a:t>
            </a:r>
            <a:r>
              <a:rPr lang="en-US" sz="2000" spc="-6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discussions</a:t>
            </a:r>
            <a:endParaRPr lang="en-US" sz="2000" dirty="0">
              <a:cs typeface="Calibri"/>
            </a:endParaRPr>
          </a:p>
          <a:p>
            <a:pPr marL="697865" lvl="1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dirty="0">
                <a:cs typeface="Calibri"/>
              </a:rPr>
              <a:t>But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discussion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where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interaction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takes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place</a:t>
            </a:r>
            <a:endParaRPr lang="en-US" sz="2000" dirty="0"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029" algn="l"/>
              </a:tabLst>
            </a:pPr>
            <a:r>
              <a:rPr lang="en-US" dirty="0"/>
              <a:t>Focus</a:t>
            </a:r>
            <a:r>
              <a:rPr lang="en-US" spc="-35" dirty="0"/>
              <a:t> </a:t>
            </a:r>
            <a:r>
              <a:rPr lang="en-US" dirty="0"/>
              <a:t>is</a:t>
            </a:r>
            <a:r>
              <a:rPr lang="en-US" spc="-55" dirty="0"/>
              <a:t> </a:t>
            </a:r>
            <a:r>
              <a:rPr lang="en-US" dirty="0"/>
              <a:t>on</a:t>
            </a:r>
            <a:r>
              <a:rPr lang="en-US" spc="-35" dirty="0"/>
              <a:t> </a:t>
            </a:r>
            <a:r>
              <a:rPr lang="en-US" dirty="0"/>
              <a:t>principles</a:t>
            </a:r>
            <a:r>
              <a:rPr lang="en-US" spc="-45" dirty="0"/>
              <a:t> </a:t>
            </a:r>
            <a:r>
              <a:rPr lang="en-US" dirty="0"/>
              <a:t>and</a:t>
            </a:r>
            <a:r>
              <a:rPr lang="en-US" spc="-35" dirty="0"/>
              <a:t> </a:t>
            </a:r>
            <a:r>
              <a:rPr lang="en-US" dirty="0"/>
              <a:t>not</a:t>
            </a:r>
            <a:r>
              <a:rPr lang="en-US" spc="-40" dirty="0"/>
              <a:t> </a:t>
            </a:r>
            <a:r>
              <a:rPr lang="en-US" dirty="0"/>
              <a:t>on</a:t>
            </a:r>
            <a:r>
              <a:rPr lang="en-US" spc="-40" dirty="0"/>
              <a:t> </a:t>
            </a:r>
            <a:r>
              <a:rPr lang="en-US" spc="-10" dirty="0"/>
              <a:t>statistical</a:t>
            </a:r>
            <a:r>
              <a:rPr lang="en-US" spc="-60" dirty="0"/>
              <a:t> </a:t>
            </a:r>
            <a:r>
              <a:rPr lang="en-US" spc="-10" dirty="0"/>
              <a:t>methodology</a:t>
            </a:r>
          </a:p>
          <a:p>
            <a:pPr marL="697865" lvl="1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dirty="0">
                <a:cs typeface="Calibri"/>
              </a:rPr>
              <a:t>For</a:t>
            </a:r>
            <a:r>
              <a:rPr lang="en-US" sz="2000" spc="-7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statistical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methodology</a:t>
            </a:r>
            <a:r>
              <a:rPr lang="en-US" sz="2000" spc="-8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there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are</a:t>
            </a:r>
            <a:r>
              <a:rPr lang="en-US" sz="2000" spc="-5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many</a:t>
            </a:r>
            <a:r>
              <a:rPr lang="en-US" sz="2000" spc="-7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other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events</a:t>
            </a:r>
            <a:endParaRPr lang="en-US" sz="2000" dirty="0">
              <a:cs typeface="Calibri"/>
            </a:endParaRPr>
          </a:p>
          <a:p>
            <a:pPr marL="697865" lvl="1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dirty="0">
                <a:cs typeface="Calibri"/>
              </a:rPr>
              <a:t>But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we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also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need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one</a:t>
            </a:r>
            <a:r>
              <a:rPr lang="en-US" sz="2000" spc="-6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focused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on</a:t>
            </a:r>
            <a:r>
              <a:rPr lang="en-US" sz="2000" spc="-5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strategic</a:t>
            </a:r>
            <a:r>
              <a:rPr lang="en-US" sz="2000" spc="-2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regulatory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development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principles</a:t>
            </a:r>
            <a:endParaRPr lang="en-US" sz="2000" dirty="0"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029" algn="l"/>
              </a:tabLst>
            </a:pPr>
            <a:r>
              <a:rPr lang="en-US" dirty="0"/>
              <a:t>When</a:t>
            </a:r>
            <a:r>
              <a:rPr lang="en-US" spc="-55" dirty="0"/>
              <a:t> </a:t>
            </a:r>
            <a:r>
              <a:rPr lang="en-US" dirty="0"/>
              <a:t>discussing</a:t>
            </a:r>
            <a:r>
              <a:rPr lang="en-US" spc="-45" dirty="0"/>
              <a:t> </a:t>
            </a:r>
            <a:r>
              <a:rPr lang="en-US" spc="-10" dirty="0"/>
              <a:t>development</a:t>
            </a:r>
            <a:r>
              <a:rPr lang="en-US" spc="-55" dirty="0"/>
              <a:t> </a:t>
            </a:r>
            <a:r>
              <a:rPr lang="en-US" dirty="0"/>
              <a:t>principles</a:t>
            </a:r>
            <a:r>
              <a:rPr lang="en-US" spc="-65" dirty="0"/>
              <a:t> </a:t>
            </a:r>
            <a:r>
              <a:rPr lang="en-US" dirty="0"/>
              <a:t>and</a:t>
            </a:r>
            <a:r>
              <a:rPr lang="en-US" spc="-40" dirty="0"/>
              <a:t> </a:t>
            </a:r>
            <a:r>
              <a:rPr lang="en-US" spc="-10" dirty="0"/>
              <a:t>strategies</a:t>
            </a:r>
            <a:r>
              <a:rPr lang="en-US" spc="-75" dirty="0"/>
              <a:t> </a:t>
            </a:r>
            <a:r>
              <a:rPr lang="en-US" dirty="0"/>
              <a:t>focus</a:t>
            </a:r>
            <a:r>
              <a:rPr lang="en-US" spc="-55" dirty="0"/>
              <a:t> </a:t>
            </a:r>
            <a:r>
              <a:rPr lang="en-US" dirty="0"/>
              <a:t>is</a:t>
            </a:r>
            <a:r>
              <a:rPr lang="en-US" spc="-70" dirty="0"/>
              <a:t> </a:t>
            </a:r>
            <a:r>
              <a:rPr lang="en-US" dirty="0"/>
              <a:t>on</a:t>
            </a:r>
            <a:r>
              <a:rPr lang="en-US" spc="-50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spc="-25" dirty="0"/>
              <a:t>why</a:t>
            </a:r>
          </a:p>
          <a:p>
            <a:pPr marL="697865" lvl="1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dirty="0">
                <a:cs typeface="Calibri"/>
              </a:rPr>
              <a:t>The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why</a:t>
            </a:r>
            <a:r>
              <a:rPr lang="en-US" sz="2000" spc="-7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is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essential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to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foster</a:t>
            </a:r>
            <a:r>
              <a:rPr lang="en-US" sz="2000" spc="-3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common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understanding</a:t>
            </a:r>
            <a:r>
              <a:rPr lang="en-US" sz="2000" spc="-5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between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regulators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and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industry</a:t>
            </a:r>
            <a:endParaRPr lang="en-US" sz="2000" dirty="0"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029" algn="l"/>
              </a:tabLst>
            </a:pPr>
            <a:r>
              <a:rPr lang="en-US" dirty="0"/>
              <a:t>Content</a:t>
            </a:r>
            <a:r>
              <a:rPr lang="en-US" spc="-55" dirty="0"/>
              <a:t> </a:t>
            </a:r>
            <a:r>
              <a:rPr lang="en-US" dirty="0"/>
              <a:t>should</a:t>
            </a:r>
            <a:r>
              <a:rPr lang="en-US" spc="-35" dirty="0"/>
              <a:t> </a:t>
            </a:r>
            <a:r>
              <a:rPr lang="en-US" dirty="0"/>
              <a:t>be</a:t>
            </a:r>
            <a:r>
              <a:rPr lang="en-US" spc="-40" dirty="0"/>
              <a:t> </a:t>
            </a:r>
            <a:r>
              <a:rPr lang="en-US" spc="-10" dirty="0"/>
              <a:t>focused</a:t>
            </a:r>
            <a:r>
              <a:rPr lang="en-US" spc="-45" dirty="0"/>
              <a:t> </a:t>
            </a:r>
            <a:r>
              <a:rPr lang="en-US" dirty="0"/>
              <a:t>on</a:t>
            </a:r>
            <a:r>
              <a:rPr lang="en-US" spc="-45" dirty="0"/>
              <a:t> </a:t>
            </a:r>
            <a:r>
              <a:rPr lang="en-US" dirty="0"/>
              <a:t>‘hot’</a:t>
            </a:r>
            <a:r>
              <a:rPr lang="en-US" spc="-40" dirty="0"/>
              <a:t> </a:t>
            </a:r>
            <a:r>
              <a:rPr lang="en-US" spc="-10" dirty="0"/>
              <a:t>topics</a:t>
            </a:r>
          </a:p>
          <a:p>
            <a:pPr marL="697865" lvl="1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dirty="0">
                <a:cs typeface="Calibri"/>
              </a:rPr>
              <a:t>Hot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topics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either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for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industry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or</a:t>
            </a:r>
            <a:r>
              <a:rPr lang="en-US" sz="2000" spc="-6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regulators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provides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maximum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value</a:t>
            </a:r>
            <a:endParaRPr lang="en-US" sz="2000" dirty="0">
              <a:cs typeface="Calibri"/>
            </a:endParaRPr>
          </a:p>
          <a:p>
            <a:pPr marL="697865" lvl="1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</a:tabLst>
            </a:pPr>
            <a:r>
              <a:rPr lang="en-US" sz="2000" spc="-10" dirty="0">
                <a:cs typeface="Calibri"/>
              </a:rPr>
              <a:t>Identification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of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hot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topics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essential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task</a:t>
            </a:r>
            <a:r>
              <a:rPr lang="en-US" sz="2000" spc="-3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of</a:t>
            </a:r>
            <a:r>
              <a:rPr lang="en-US" sz="2000" spc="-5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40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scientific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committee</a:t>
            </a:r>
            <a:endParaRPr lang="en-US" sz="2000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da-DK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51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Why</a:t>
            </a:r>
            <a:r>
              <a:rPr spc="-390" dirty="0"/>
              <a:t> </a:t>
            </a:r>
            <a:r>
              <a:rPr spc="95" dirty="0"/>
              <a:t>is</a:t>
            </a:r>
            <a:r>
              <a:rPr spc="-385" dirty="0"/>
              <a:t> </a:t>
            </a:r>
            <a:r>
              <a:rPr spc="55" dirty="0"/>
              <a:t>this</a:t>
            </a:r>
            <a:r>
              <a:rPr spc="-385" dirty="0"/>
              <a:t> </a:t>
            </a:r>
            <a:r>
              <a:rPr spc="-25" dirty="0"/>
              <a:t>workshop</a:t>
            </a:r>
            <a:r>
              <a:rPr spc="-385" dirty="0"/>
              <a:t> </a:t>
            </a:r>
            <a:r>
              <a:rPr spc="-10" dirty="0"/>
              <a:t>different?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860" y="2081252"/>
            <a:ext cx="342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b="1" i="1" spc="-170" dirty="0">
                <a:uFill>
                  <a:solidFill>
                    <a:srgbClr val="000000"/>
                  </a:solidFill>
                </a:uFill>
                <a:cs typeface="Tahoma"/>
              </a:rPr>
              <a:t>Workshop</a:t>
            </a:r>
            <a:endParaRPr sz="2000" i="1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9898" y="2081252"/>
            <a:ext cx="342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b="1" i="1" spc="-114" dirty="0">
                <a:uFill>
                  <a:solidFill>
                    <a:srgbClr val="000000"/>
                  </a:solidFill>
                </a:uFill>
                <a:cs typeface="Tahoma"/>
              </a:rPr>
              <a:t>Conference</a:t>
            </a:r>
            <a:endParaRPr sz="2000" i="1" dirty="0"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860" y="2564750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10" dirty="0">
                <a:cs typeface="Tahoma"/>
              </a:rPr>
              <a:t>Small</a:t>
            </a:r>
            <a:endParaRPr sz="2000"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5854" y="2604149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000" b="1" spc="-10" dirty="0">
                <a:cs typeface="Tahoma"/>
              </a:rPr>
              <a:t>Scale</a:t>
            </a:r>
            <a:endParaRPr lang="en-US" sz="2000" dirty="0"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9898" y="2564750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10" dirty="0">
                <a:cs typeface="Tahoma"/>
              </a:rPr>
              <a:t>Large</a:t>
            </a:r>
            <a:endParaRPr sz="2000" dirty="0"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860" y="3087647"/>
            <a:ext cx="342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10" dirty="0">
                <a:cs typeface="Tahoma"/>
              </a:rPr>
              <a:t>Plenary</a:t>
            </a:r>
            <a:r>
              <a:rPr sz="2000" spc="-105" dirty="0">
                <a:cs typeface="Tahoma"/>
              </a:rPr>
              <a:t> </a:t>
            </a:r>
            <a:r>
              <a:rPr sz="2000" spc="-35" dirty="0">
                <a:cs typeface="Tahoma"/>
              </a:rPr>
              <a:t>(Single-Track)</a:t>
            </a:r>
            <a:endParaRPr sz="2000" dirty="0"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9898" y="3048248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10" dirty="0">
                <a:cs typeface="Tahoma"/>
              </a:rPr>
              <a:t>Parallel</a:t>
            </a:r>
            <a:r>
              <a:rPr sz="2000" spc="-135" dirty="0">
                <a:cs typeface="Tahoma"/>
              </a:rPr>
              <a:t> </a:t>
            </a:r>
            <a:r>
              <a:rPr sz="2000" spc="-10" dirty="0">
                <a:cs typeface="Tahoma"/>
              </a:rPr>
              <a:t>Sessions</a:t>
            </a:r>
            <a:endParaRPr sz="2000" dirty="0"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860" y="3571145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45" dirty="0">
                <a:cs typeface="Tahoma"/>
              </a:rPr>
              <a:t>Narrow,</a:t>
            </a:r>
            <a:r>
              <a:rPr sz="2000" spc="-170" dirty="0">
                <a:cs typeface="Tahoma"/>
              </a:rPr>
              <a:t> </a:t>
            </a:r>
            <a:r>
              <a:rPr sz="2000" spc="-10" dirty="0">
                <a:cs typeface="Tahoma"/>
              </a:rPr>
              <a:t>Strategic</a:t>
            </a:r>
            <a:endParaRPr sz="2000" dirty="0"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9898" y="3571145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35" dirty="0">
                <a:cs typeface="Tahoma"/>
              </a:rPr>
              <a:t>Diverse,</a:t>
            </a:r>
            <a:r>
              <a:rPr sz="2000" spc="-140" dirty="0">
                <a:cs typeface="Tahoma"/>
              </a:rPr>
              <a:t> </a:t>
            </a:r>
            <a:r>
              <a:rPr sz="2000" spc="-10" dirty="0">
                <a:cs typeface="Tahoma"/>
              </a:rPr>
              <a:t>Technical</a:t>
            </a:r>
            <a:endParaRPr sz="2000" dirty="0"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860" y="4094042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40" dirty="0">
                <a:cs typeface="Tahoma"/>
              </a:rPr>
              <a:t>Quality</a:t>
            </a:r>
            <a:endParaRPr sz="2000"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9898" y="4094042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30" dirty="0">
                <a:cs typeface="Tahoma"/>
              </a:rPr>
              <a:t>Quantity</a:t>
            </a:r>
            <a:endParaRPr sz="2000" dirty="0"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860" y="4616939"/>
            <a:ext cx="342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dirty="0">
                <a:cs typeface="Tahoma"/>
              </a:rPr>
              <a:t>Longer</a:t>
            </a:r>
            <a:r>
              <a:rPr sz="2000" spc="-165" dirty="0">
                <a:cs typeface="Tahoma"/>
              </a:rPr>
              <a:t> </a:t>
            </a:r>
            <a:r>
              <a:rPr sz="2000" dirty="0">
                <a:cs typeface="Tahoma"/>
              </a:rPr>
              <a:t>Coffee</a:t>
            </a:r>
            <a:r>
              <a:rPr sz="2000" spc="-165" dirty="0">
                <a:cs typeface="Tahoma"/>
              </a:rPr>
              <a:t> </a:t>
            </a:r>
            <a:r>
              <a:rPr sz="2000" dirty="0">
                <a:cs typeface="Tahoma"/>
              </a:rPr>
              <a:t>Breaks</a:t>
            </a:r>
            <a:r>
              <a:rPr sz="2000" spc="-165" dirty="0">
                <a:cs typeface="Tahoma"/>
              </a:rPr>
              <a:t> </a:t>
            </a:r>
            <a:r>
              <a:rPr sz="2000" spc="-45" dirty="0">
                <a:cs typeface="Tahoma"/>
              </a:rPr>
              <a:t>&amp;</a:t>
            </a:r>
            <a:r>
              <a:rPr sz="2000" spc="-160" dirty="0">
                <a:cs typeface="Tahoma"/>
              </a:rPr>
              <a:t> </a:t>
            </a:r>
            <a:r>
              <a:rPr sz="2000" spc="-10" dirty="0">
                <a:cs typeface="Tahoma"/>
              </a:rPr>
              <a:t>Lunches</a:t>
            </a:r>
            <a:endParaRPr sz="2000" dirty="0"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9898" y="4577540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dirty="0">
                <a:cs typeface="Tahoma"/>
              </a:rPr>
              <a:t>Shorter</a:t>
            </a:r>
            <a:r>
              <a:rPr sz="2000" spc="-165" dirty="0">
                <a:cs typeface="Tahoma"/>
              </a:rPr>
              <a:t> </a:t>
            </a:r>
            <a:r>
              <a:rPr sz="2000" dirty="0">
                <a:cs typeface="Tahoma"/>
              </a:rPr>
              <a:t>Breaks</a:t>
            </a:r>
            <a:r>
              <a:rPr sz="2000" spc="-165" dirty="0">
                <a:cs typeface="Tahoma"/>
              </a:rPr>
              <a:t> </a:t>
            </a:r>
            <a:r>
              <a:rPr sz="2000" spc="-45" dirty="0">
                <a:cs typeface="Tahoma"/>
              </a:rPr>
              <a:t>&amp;</a:t>
            </a:r>
            <a:r>
              <a:rPr sz="2000" spc="-165" dirty="0">
                <a:cs typeface="Tahoma"/>
              </a:rPr>
              <a:t> </a:t>
            </a:r>
            <a:r>
              <a:rPr sz="2000" spc="-10" dirty="0">
                <a:cs typeface="Tahoma"/>
              </a:rPr>
              <a:t>Lunches</a:t>
            </a:r>
            <a:endParaRPr sz="2000" dirty="0"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860" y="5100437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25" dirty="0">
                <a:cs typeface="Tahoma"/>
              </a:rPr>
              <a:t>Ours</a:t>
            </a:r>
            <a:endParaRPr sz="2000"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9898" y="5100437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20" dirty="0">
                <a:cs typeface="Tahoma"/>
              </a:rPr>
              <a:t>Mine</a:t>
            </a:r>
            <a:endParaRPr sz="2000"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860" y="5623331"/>
            <a:ext cx="342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dirty="0">
                <a:cs typeface="Tahoma"/>
              </a:rPr>
              <a:t>Low</a:t>
            </a:r>
            <a:r>
              <a:rPr sz="2000" spc="-170" dirty="0">
                <a:cs typeface="Tahoma"/>
              </a:rPr>
              <a:t> </a:t>
            </a:r>
            <a:r>
              <a:rPr sz="2000" dirty="0">
                <a:cs typeface="Tahoma"/>
              </a:rPr>
              <a:t>Cost,</a:t>
            </a:r>
            <a:r>
              <a:rPr sz="2000" spc="-165" dirty="0">
                <a:cs typeface="Tahoma"/>
              </a:rPr>
              <a:t> </a:t>
            </a:r>
            <a:r>
              <a:rPr sz="2000" spc="-25" dirty="0">
                <a:cs typeface="Tahoma"/>
              </a:rPr>
              <a:t>High</a:t>
            </a:r>
            <a:r>
              <a:rPr sz="2000" spc="-170" dirty="0">
                <a:cs typeface="Tahoma"/>
              </a:rPr>
              <a:t> </a:t>
            </a:r>
            <a:r>
              <a:rPr sz="2000" spc="-20" dirty="0">
                <a:cs typeface="Tahoma"/>
              </a:rPr>
              <a:t>Value</a:t>
            </a:r>
            <a:endParaRPr sz="2000" dirty="0"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9898" y="5583932"/>
            <a:ext cx="3420000" cy="36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000" spc="-25" dirty="0">
                <a:cs typeface="Tahoma"/>
              </a:rPr>
              <a:t>High</a:t>
            </a:r>
            <a:r>
              <a:rPr sz="2000" spc="-170" dirty="0">
                <a:cs typeface="Tahoma"/>
              </a:rPr>
              <a:t> </a:t>
            </a:r>
            <a:r>
              <a:rPr sz="2000" dirty="0">
                <a:cs typeface="Tahoma"/>
              </a:rPr>
              <a:t>Cost,</a:t>
            </a:r>
            <a:r>
              <a:rPr sz="2000" spc="-165" dirty="0">
                <a:cs typeface="Tahoma"/>
              </a:rPr>
              <a:t> </a:t>
            </a:r>
            <a:r>
              <a:rPr sz="2000" spc="-25" dirty="0">
                <a:cs typeface="Tahoma"/>
              </a:rPr>
              <a:t>??</a:t>
            </a:r>
            <a:endParaRPr sz="2000" dirty="0">
              <a:cs typeface="Tahoma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98F23D0D-95FA-8114-A403-ECC8EFCFD77D}"/>
              </a:ext>
            </a:extLst>
          </p:cNvPr>
          <p:cNvSpPr txBox="1"/>
          <p:nvPr/>
        </p:nvSpPr>
        <p:spPr>
          <a:xfrm>
            <a:off x="4415854" y="4133441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2000" b="1" spc="-10" dirty="0">
                <a:cs typeface="Tahoma"/>
              </a:rPr>
              <a:t>Focus</a:t>
            </a:r>
            <a:endParaRPr sz="2000" dirty="0">
              <a:cs typeface="Tahoma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F5D34E74-88C8-9350-6335-1573BB25559B}"/>
              </a:ext>
            </a:extLst>
          </p:cNvPr>
          <p:cNvSpPr txBox="1"/>
          <p:nvPr/>
        </p:nvSpPr>
        <p:spPr>
          <a:xfrm>
            <a:off x="4415854" y="4616939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2000" b="1" spc="-165" dirty="0">
                <a:cs typeface="Tahoma"/>
              </a:rPr>
              <a:t>Networking</a:t>
            </a:r>
            <a:endParaRPr sz="2000" dirty="0">
              <a:cs typeface="Tahoma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43D9580A-FAB5-2461-20CC-1203079D463F}"/>
              </a:ext>
            </a:extLst>
          </p:cNvPr>
          <p:cNvSpPr txBox="1"/>
          <p:nvPr/>
        </p:nvSpPr>
        <p:spPr>
          <a:xfrm>
            <a:off x="4415854" y="3610544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2000" b="1" spc="-10" dirty="0">
                <a:cs typeface="Tahoma"/>
              </a:rPr>
              <a:t>Structure</a:t>
            </a:r>
            <a:endParaRPr sz="2000" dirty="0">
              <a:cs typeface="Tahoma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6FF1F822-44D7-E426-161F-8D86046C7E87}"/>
              </a:ext>
            </a:extLst>
          </p:cNvPr>
          <p:cNvSpPr txBox="1"/>
          <p:nvPr/>
        </p:nvSpPr>
        <p:spPr>
          <a:xfrm>
            <a:off x="4415854" y="5139836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/>
            <a:r>
              <a:rPr sz="2000" b="1" spc="-170" dirty="0">
                <a:cs typeface="Tahoma"/>
              </a:rPr>
              <a:t>Outcome</a:t>
            </a:r>
            <a:r>
              <a:rPr sz="2000" b="1" spc="-160" dirty="0">
                <a:cs typeface="Tahoma"/>
              </a:rPr>
              <a:t> </a:t>
            </a:r>
            <a:r>
              <a:rPr sz="2000" b="1" spc="-175" dirty="0">
                <a:cs typeface="Tahoma"/>
              </a:rPr>
              <a:t>(Impression)</a:t>
            </a:r>
            <a:endParaRPr sz="2000" dirty="0">
              <a:cs typeface="Tahoma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765A03BE-8742-4BE4-4E9B-8879CD209AA7}"/>
              </a:ext>
            </a:extLst>
          </p:cNvPr>
          <p:cNvSpPr txBox="1"/>
          <p:nvPr/>
        </p:nvSpPr>
        <p:spPr>
          <a:xfrm>
            <a:off x="4415854" y="5623331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/>
            <a:r>
              <a:rPr sz="2000" b="1" spc="-100" dirty="0">
                <a:cs typeface="Tahoma"/>
              </a:rPr>
              <a:t>Cost</a:t>
            </a:r>
            <a:r>
              <a:rPr sz="2000" b="1" spc="-185" dirty="0">
                <a:cs typeface="Tahoma"/>
              </a:rPr>
              <a:t> </a:t>
            </a:r>
            <a:r>
              <a:rPr sz="2000" b="1" spc="-240" dirty="0">
                <a:cs typeface="Tahoma"/>
              </a:rPr>
              <a:t>/</a:t>
            </a:r>
            <a:r>
              <a:rPr sz="2000" b="1" spc="-180" dirty="0">
                <a:cs typeface="Tahoma"/>
              </a:rPr>
              <a:t> </a:t>
            </a:r>
            <a:r>
              <a:rPr sz="2000" b="1" spc="-20" dirty="0">
                <a:cs typeface="Tahoma"/>
              </a:rPr>
              <a:t>Value</a:t>
            </a:r>
            <a:endParaRPr sz="2000" dirty="0">
              <a:cs typeface="Tahoma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A0455CB9-F30C-866E-9005-0EF774C901F1}"/>
              </a:ext>
            </a:extLst>
          </p:cNvPr>
          <p:cNvSpPr txBox="1"/>
          <p:nvPr/>
        </p:nvSpPr>
        <p:spPr>
          <a:xfrm>
            <a:off x="4415854" y="3087647"/>
            <a:ext cx="2016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000" b="1" spc="-10" dirty="0">
                <a:cs typeface="Tahoma"/>
              </a:rPr>
              <a:t>Format</a:t>
            </a:r>
            <a:endParaRPr lang="en-US" sz="2000" dirty="0">
              <a:cs typeface="Tahoma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F8C039D-C693-2B37-5F49-4CDACD41153E}"/>
              </a:ext>
            </a:extLst>
          </p:cNvPr>
          <p:cNvCxnSpPr/>
          <p:nvPr/>
        </p:nvCxnSpPr>
        <p:spPr>
          <a:xfrm>
            <a:off x="824860" y="2474752"/>
            <a:ext cx="10114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EBC96-0B37-3D2D-1B33-61FBD603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-60" dirty="0"/>
              <a:t>Key</a:t>
            </a:r>
            <a:r>
              <a:rPr lang="de-DE" spc="-385" dirty="0"/>
              <a:t> </a:t>
            </a:r>
            <a:r>
              <a:rPr lang="de-DE" spc="-10" dirty="0" err="1"/>
              <a:t>themes</a:t>
            </a:r>
            <a:r>
              <a:rPr lang="de-DE" spc="-10" dirty="0"/>
              <a:t> </a:t>
            </a:r>
            <a:r>
              <a:rPr lang="de-DE" spc="-10" dirty="0" err="1"/>
              <a:t>of</a:t>
            </a:r>
            <a:r>
              <a:rPr lang="de-DE" spc="-10" dirty="0"/>
              <a:t> </a:t>
            </a:r>
            <a:r>
              <a:rPr lang="de-DE" spc="-10" dirty="0" err="1"/>
              <a:t>the</a:t>
            </a:r>
            <a:r>
              <a:rPr lang="de-DE" spc="-10" dirty="0"/>
              <a:t> </a:t>
            </a:r>
            <a:r>
              <a:rPr lang="de-DE" spc="-10" dirty="0" err="1"/>
              <a:t>workshop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DAAD4-1D4F-719F-6A2A-732DE677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192405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Focus on OURS, not Mine</a:t>
            </a:r>
          </a:p>
          <a:p>
            <a:pPr marL="685800" marR="192405" lvl="3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400" dirty="0"/>
              <a:t>Emphasizes "OUR" challenges over “My method”</a:t>
            </a:r>
          </a:p>
          <a:p>
            <a:pPr marL="685800" marR="741680" lvl="3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400" dirty="0"/>
              <a:t>Single plenary track facilitates common focus vs. fragmented discussions</a:t>
            </a:r>
          </a:p>
          <a:p>
            <a:pPr marL="685800" marR="5080" lvl="3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400" dirty="0"/>
              <a:t>Scientiﬁc Committee (SC) identiﬁes and curates a program of the most important topics of mutual interest</a:t>
            </a:r>
          </a:p>
          <a:p>
            <a:pPr marL="228600" marR="5080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Discussion is the primary focus</a:t>
            </a:r>
          </a:p>
          <a:p>
            <a:pPr marL="228600" marR="5080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Create a safe space to discuss hard things</a:t>
            </a:r>
          </a:p>
          <a:p>
            <a:pPr marL="228600" marR="5080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Create a lasting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7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DDD15-5846-BEFA-827C-2EE4DF6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5" dirty="0"/>
              <a:t>Why</a:t>
            </a:r>
            <a:r>
              <a:rPr lang="en-US" spc="-305" dirty="0"/>
              <a:t> </a:t>
            </a:r>
            <a:r>
              <a:rPr lang="en-US" spc="95" dirty="0"/>
              <a:t>is</a:t>
            </a:r>
            <a:r>
              <a:rPr lang="en-US" spc="-305" dirty="0"/>
              <a:t> </a:t>
            </a:r>
            <a:r>
              <a:rPr lang="en-US" dirty="0"/>
              <a:t>discussion</a:t>
            </a:r>
            <a:r>
              <a:rPr lang="en-US" spc="-300" dirty="0"/>
              <a:t> </a:t>
            </a:r>
            <a:r>
              <a:rPr lang="en-US" dirty="0"/>
              <a:t>the</a:t>
            </a:r>
            <a:r>
              <a:rPr lang="en-US" spc="-305" dirty="0"/>
              <a:t> </a:t>
            </a:r>
            <a:r>
              <a:rPr lang="en-US" spc="-10" dirty="0"/>
              <a:t>primary</a:t>
            </a:r>
            <a:r>
              <a:rPr lang="en-US" spc="-300" dirty="0"/>
              <a:t> </a:t>
            </a:r>
            <a:r>
              <a:rPr lang="en-US" spc="-10" dirty="0"/>
              <a:t>focus?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40F8C-4F2D-B7B0-6259-C02A8F7A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5080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Intentionally different:	</a:t>
            </a:r>
            <a:br>
              <a:rPr lang="en-US" sz="2600" dirty="0"/>
            </a:br>
            <a:r>
              <a:rPr lang="en-US" sz="2600" dirty="0"/>
              <a:t>There are many other conferences where people can present their latest methods inventions</a:t>
            </a:r>
          </a:p>
          <a:p>
            <a:pPr marL="228600" marR="5080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Adoption of innovation is hard</a:t>
            </a:r>
          </a:p>
          <a:p>
            <a:pPr marL="685800" marR="5080" lvl="3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400" dirty="0"/>
              <a:t>Clear statement of the problem</a:t>
            </a:r>
          </a:p>
          <a:p>
            <a:pPr marL="685800" marR="5080" lvl="3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400" dirty="0"/>
              <a:t>Understand barriers</a:t>
            </a:r>
          </a:p>
          <a:p>
            <a:pPr marL="685800" marR="5080" lvl="3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400" dirty="0"/>
              <a:t>Create safe space for dialog</a:t>
            </a:r>
          </a:p>
          <a:p>
            <a:pPr marL="228600" marR="5080" lvl="2">
              <a:lnSpc>
                <a:spcPct val="70000"/>
              </a:lnSpc>
              <a:spcBef>
                <a:spcPts val="1000"/>
              </a:spcBef>
              <a:tabLst>
                <a:tab pos="570865" algn="l"/>
              </a:tabLst>
            </a:pPr>
            <a:r>
              <a:rPr lang="en-US" sz="2600" dirty="0"/>
              <a:t>Relationships take time to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1EF0C-DFAB-6094-DAFE-9CADEE9A1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Organising</a:t>
            </a:r>
            <a:r>
              <a:rPr lang="en-US" dirty="0"/>
              <a:t> Committee</a:t>
            </a:r>
            <a:br>
              <a:rPr lang="en-US" dirty="0"/>
            </a:br>
            <a:r>
              <a:rPr lang="en-US" dirty="0"/>
              <a:t>(LOC)</a:t>
            </a:r>
          </a:p>
        </p:txBody>
      </p:sp>
    </p:spTree>
    <p:extLst>
      <p:ext uri="{BB962C8B-B14F-4D97-AF65-F5344CB8AC3E}">
        <p14:creationId xmlns:p14="http://schemas.microsoft.com/office/powerpoint/2010/main" val="3413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E649-E53E-661B-8621-B3A1FC96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LOC – guiding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5876-52B6-618E-A5C1-138CB34C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tasks: organization and coordination of</a:t>
            </a:r>
          </a:p>
          <a:p>
            <a:pPr lvl="1"/>
            <a:r>
              <a:rPr lang="en-US" dirty="0"/>
              <a:t>on-site support (welcome desk, badges, banner, …),</a:t>
            </a:r>
          </a:p>
          <a:p>
            <a:pPr lvl="1"/>
            <a:r>
              <a:rPr lang="en-US" dirty="0"/>
              <a:t>venue (access, equipment, relationships, …) </a:t>
            </a:r>
          </a:p>
          <a:p>
            <a:pPr lvl="1"/>
            <a:r>
              <a:rPr lang="en-US" dirty="0"/>
              <a:t>catering, </a:t>
            </a:r>
          </a:p>
          <a:p>
            <a:pPr lvl="1"/>
            <a:r>
              <a:rPr lang="en-US" dirty="0"/>
              <a:t>technicians (IT, cameras, mics, chat observers, …), </a:t>
            </a:r>
          </a:p>
          <a:p>
            <a:pPr lvl="1"/>
            <a:r>
              <a:rPr lang="en-US" dirty="0"/>
              <a:t>set up of registration + website maintenance,</a:t>
            </a:r>
          </a:p>
          <a:p>
            <a:pPr lvl="1"/>
            <a:r>
              <a:rPr lang="en-US" dirty="0"/>
              <a:t>budget, payment administration, certificates.</a:t>
            </a:r>
          </a:p>
          <a:p>
            <a:r>
              <a:rPr lang="da-DK" dirty="0"/>
              <a:t>Approximately 5 members.</a:t>
            </a:r>
          </a:p>
          <a:p>
            <a:r>
              <a:rPr lang="da-DK" dirty="0"/>
              <a:t>Priority to truly local representatives. Exceptions non-local member:</a:t>
            </a:r>
          </a:p>
          <a:p>
            <a:pPr lvl="1"/>
            <a:r>
              <a:rPr lang="da-DK" dirty="0"/>
              <a:t>Chair, </a:t>
            </a:r>
            <a:r>
              <a:rPr lang="en-US" dirty="0"/>
              <a:t>EFSPI Council liaison, treasurer, EFSPI Statistical Method Group member</a:t>
            </a:r>
            <a:endParaRPr lang="da-DK" dirty="0"/>
          </a:p>
          <a:p>
            <a:pPr lvl="1"/>
            <a:r>
              <a:rPr lang="da-DK" dirty="0"/>
              <a:t>Anticipated different location (shadowing the year before).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173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A81A-5C9E-E89D-93F3-E2148367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Recruitment for members of LOC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9ECA-286A-3393-BF6F-48B0B0C6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through local personal recruitment.</a:t>
            </a:r>
          </a:p>
          <a:p>
            <a:pPr lvl="1"/>
            <a:r>
              <a:rPr lang="en-US" dirty="0"/>
              <a:t>Reach out to local people through, e.g., local EFSPI member group </a:t>
            </a:r>
            <a:br>
              <a:rPr lang="en-US" dirty="0"/>
            </a:br>
            <a:r>
              <a:rPr lang="en-US" dirty="0"/>
              <a:t>(BBS if event takes place in Basel) or within local companies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426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C5E5F-7000-7C0D-CBD3-7323C0DE9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F55F5-576B-DC5F-932E-25EA4B5A0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Committee</a:t>
            </a:r>
          </a:p>
        </p:txBody>
      </p:sp>
    </p:spTree>
    <p:extLst>
      <p:ext uri="{BB962C8B-B14F-4D97-AF65-F5344CB8AC3E}">
        <p14:creationId xmlns:p14="http://schemas.microsoft.com/office/powerpoint/2010/main" val="273519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FC82D63AB3245BE904CC19F3AEA43" ma:contentTypeVersion="8" ma:contentTypeDescription="Create a new document." ma:contentTypeScope="" ma:versionID="480b8a3bae24c59982124cea41214d45">
  <xsd:schema xmlns:xsd="http://www.w3.org/2001/XMLSchema" xmlns:xs="http://www.w3.org/2001/XMLSchema" xmlns:p="http://schemas.microsoft.com/office/2006/metadata/properties" xmlns:ns2="24f88b0a-4176-4f7b-ab51-74081db4196b" targetNamespace="http://schemas.microsoft.com/office/2006/metadata/properties" ma:root="true" ma:fieldsID="07eec7214e19fc4419f8979ecc60c4bc" ns2:_="">
    <xsd:import namespace="24f88b0a-4176-4f7b-ab51-74081db419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88b0a-4176-4f7b-ab51-74081db41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CC8951-1483-40CD-BB60-8BBADCD7D408}">
  <ds:schemaRefs>
    <ds:schemaRef ds:uri="24f88b0a-4176-4f7b-ab51-74081db419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4C275B-F1F0-48B1-8043-F22367704350}">
  <ds:schemaRefs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4f88b0a-4176-4f7b-ab51-74081db4196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3E30E7B-2A9C-4655-96D0-D6077D2A6D6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dfed7bd-9f6a-44a1-b694-6e39c468c150}" enabled="0" method="" siteId="{fdfed7bd-9f6a-44a1-b694-6e39c468c1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857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EFSPI Regulatory Statistics Workshop</vt:lpstr>
      <vt:lpstr>Principles of the EFSPI RSW</vt:lpstr>
      <vt:lpstr>Why is this workshop different?</vt:lpstr>
      <vt:lpstr>Key themes of the workshop</vt:lpstr>
      <vt:lpstr>Why is discussion the primary focus?</vt:lpstr>
      <vt:lpstr>Local Organising Committee (LOC)</vt:lpstr>
      <vt:lpstr>LOC – guiding principles</vt:lpstr>
      <vt:lpstr>Recruitment for members of LOC</vt:lpstr>
      <vt:lpstr>Scientific Committee</vt:lpstr>
      <vt:lpstr>Scientific Committee – general spirit</vt:lpstr>
      <vt:lpstr>Scientific Committee – general expectations</vt:lpstr>
      <vt:lpstr>SC – Regulators &amp; HTA decision makers</vt:lpstr>
      <vt:lpstr>SC – industry members</vt:lpstr>
      <vt:lpstr>Chair</vt:lpstr>
      <vt:lpstr>Chair – guiding principles</vt:lpstr>
    </vt:vector>
  </TitlesOfParts>
  <Company>Novo Nordisk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EFSPI Regulatory Statistics Workshop</dc:title>
  <dc:creator>HLYN (Helle Lynggaard)</dc:creator>
  <cp:lastModifiedBy>Kaspar Rufibach</cp:lastModifiedBy>
  <cp:revision>6</cp:revision>
  <dcterms:created xsi:type="dcterms:W3CDTF">2023-11-02T08:44:06Z</dcterms:created>
  <dcterms:modified xsi:type="dcterms:W3CDTF">2025-10-20T14:45:54Z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0x010100236FC82D63AB3245BE904CC19F3AEA43</vt:lpwstr>
  </property>
</Properties>
</file>