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arlow Condensed Semi-Bold" charset="1" panose="00000706000000000000"/>
      <p:regular r:id="rId17"/>
    </p:embeddedFont>
    <p:embeddedFont>
      <p:font typeface="Barlow Light" charset="1" panose="00000400000000000000"/>
      <p:regular r:id="rId18"/>
    </p:embeddedFont>
    <p:embeddedFont>
      <p:font typeface="Barlow Condensed" charset="1" panose="00000506000000000000"/>
      <p:regular r:id="rId19"/>
    </p:embeddedFont>
    <p:embeddedFont>
      <p:font typeface="Barlow Condensed Bold" charset="1" panose="00000806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fittrack-project.vercel.app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93800"/>
            <a:ext cx="11113882" cy="394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0"/>
              </a:lnSpc>
            </a:pPr>
            <a:r>
              <a:rPr lang="en-US" sz="14000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PROJETO A3</a:t>
            </a:r>
          </a:p>
          <a:p>
            <a:pPr algn="l">
              <a:lnSpc>
                <a:spcPts val="15399"/>
              </a:lnSpc>
            </a:pPr>
            <a:r>
              <a:rPr lang="en-US" sz="13999" b="true">
                <a:solidFill>
                  <a:srgbClr val="55A9CB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FITTRACK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82359" y="8303895"/>
            <a:ext cx="4204438" cy="95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ADS - Gestão de Qualidade de Software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684895"/>
            <a:ext cx="9314496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USTJ - São Paulo - Butantã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6774" y="1019175"/>
            <a:ext cx="8943286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Gestão de configuração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91882" y="3922724"/>
            <a:ext cx="6236032" cy="348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Sistema: Git 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Repositório: GitHub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Branches principais: 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  main: produção 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  develop: desenvolvimento 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  feature/*: novas funcionalidades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50237" y="2546624"/>
            <a:ext cx="4572298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Padrões de Commits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91882" y="2546624"/>
            <a:ext cx="4200227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Controle de Versão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50061" y="3713174"/>
            <a:ext cx="3034788" cy="4648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feat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fix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docs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test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build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style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refactor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125788"/>
            <a:ext cx="16230600" cy="3538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8"/>
              </a:lnSpc>
              <a:spcBef>
                <a:spcPct val="0"/>
              </a:spcBef>
            </a:pPr>
            <a:r>
              <a:rPr lang="en-US" b="true" sz="4824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Aplicação: </a:t>
            </a:r>
            <a:r>
              <a:rPr lang="en-US" sz="4824" u="sng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  <a:hlinkClick r:id="rId2" tooltip="https://fittrack-project.vercel.app"/>
              </a:rPr>
              <a:t>https://fittrack-project.vercel.app/</a:t>
            </a:r>
          </a:p>
          <a:p>
            <a:pPr algn="ctr">
              <a:lnSpc>
                <a:spcPts val="9648"/>
              </a:lnSpc>
              <a:spcBef>
                <a:spcPct val="0"/>
              </a:spcBef>
            </a:pPr>
            <a:r>
              <a:rPr lang="en-US" b="true" sz="4824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Usuário para testes:</a:t>
            </a:r>
            <a:r>
              <a:rPr lang="en-US" sz="4824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teste@teste.com | </a:t>
            </a:r>
            <a:r>
              <a:rPr lang="en-US" b="true" sz="4824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senha:</a:t>
            </a:r>
            <a:r>
              <a:rPr lang="en-US" sz="4824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senhaTeste</a:t>
            </a:r>
          </a:p>
          <a:p>
            <a:pPr algn="ctr">
              <a:lnSpc>
                <a:spcPts val="9648"/>
              </a:lnSpc>
              <a:spcBef>
                <a:spcPct val="0"/>
              </a:spcBef>
            </a:pPr>
            <a:r>
              <a:rPr lang="en-US" b="true" sz="4824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Repositório: </a:t>
            </a:r>
            <a:r>
              <a:rPr lang="en-US" sz="4824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https://github.com/igorcsp/exercigor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2124" y="3904996"/>
            <a:ext cx="162052" cy="16205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019175"/>
            <a:ext cx="10567607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Equipe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74419" y="3689794"/>
            <a:ext cx="12293521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6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 823159742 - Igor Cordeiro de Souza Pereira - 823159742@ulife.com.br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74419" y="4447476"/>
            <a:ext cx="13135532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6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 823217461 - Lucca Palmieri Dittrich - 823217561@ulife.com.br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4419" y="5205158"/>
            <a:ext cx="12581287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6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 823123930 - Eduardo Vieira de Jesus - 823123930@ulife.com.br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74419" y="5962840"/>
            <a:ext cx="12581287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6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 82426451 - Eduardo Filipe Silva S. Santos - 82426451@ulife.com.br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12124" y="4662678"/>
            <a:ext cx="162052" cy="16205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12124" y="5420360"/>
            <a:ext cx="162052" cy="16205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12124" y="6178042"/>
            <a:ext cx="162052" cy="162052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2958835" cy="107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0"/>
              </a:lnSpc>
            </a:pPr>
            <a:r>
              <a:rPr lang="en-US" sz="7058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Projeto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88095" y="2452114"/>
            <a:ext cx="10963664" cy="631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3"/>
              </a:lnSpc>
            </a:pPr>
            <a:r>
              <a:rPr lang="en-US" sz="3455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Aplicação web para gerenciamento de exercícios físicos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86679"/>
            <a:ext cx="8667688" cy="107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0"/>
              </a:lnSpc>
            </a:pPr>
            <a:r>
              <a:rPr lang="en-US" sz="7058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Funcionalidades Principais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61846" y="5221605"/>
            <a:ext cx="8523477" cy="325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Autenticação de usuários</a:t>
            </a:r>
          </a:p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Gerenciamento de treinos </a:t>
            </a:r>
          </a:p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Controle de séries e repetições </a:t>
            </a:r>
          </a:p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Timer de descanso </a:t>
            </a:r>
          </a:p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Interface responsiva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46317" y="1758569"/>
            <a:ext cx="162052" cy="16205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946317" y="2904426"/>
            <a:ext cx="162052" cy="16205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46317" y="4068699"/>
            <a:ext cx="162052" cy="16205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946317" y="6242939"/>
            <a:ext cx="162052" cy="16205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946317" y="7344981"/>
            <a:ext cx="162052" cy="162052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482846" y="1604391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React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82846" y="2750248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React Hook Form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82846" y="3914521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CSS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29227" y="2807398"/>
            <a:ext cx="3347112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Frontend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82846" y="5995670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Cloud Firestore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82846" y="7097713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Firebase Authentication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29227" y="6233414"/>
            <a:ext cx="3347112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Backend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5597945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Requisitos funcionais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11266"/>
            <a:ext cx="7977219" cy="695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6896" indent="-333448" lvl="1">
              <a:lnSpc>
                <a:spcPts val="6177"/>
              </a:lnSpc>
              <a:buFont typeface="Arial"/>
              <a:buChar char="•"/>
            </a:pPr>
            <a:r>
              <a:rPr lang="en-US" sz="3088">
                <a:solidFill>
                  <a:srgbClr val="FF57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Autenticação:</a:t>
            </a:r>
          </a:p>
          <a:p>
            <a:pPr algn="l" marL="1333792" indent="-444597" lvl="2">
              <a:lnSpc>
                <a:spcPts val="6177"/>
              </a:lnSpc>
              <a:buFont typeface="Arial"/>
              <a:buChar char="⚬"/>
            </a:pPr>
            <a:r>
              <a:rPr lang="en-US" sz="3088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Login e logout de usuários.</a:t>
            </a:r>
          </a:p>
          <a:p>
            <a:pPr algn="l" marL="666896" indent="-333448" lvl="1">
              <a:lnSpc>
                <a:spcPts val="6177"/>
              </a:lnSpc>
              <a:buFont typeface="Arial"/>
              <a:buChar char="•"/>
            </a:pPr>
            <a:r>
              <a:rPr lang="en-US" sz="3088">
                <a:solidFill>
                  <a:srgbClr val="FF57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Gerenciamento de Treinos:</a:t>
            </a:r>
          </a:p>
          <a:p>
            <a:pPr algn="l" marL="1333792" indent="-444597" lvl="2">
              <a:lnSpc>
                <a:spcPts val="6177"/>
              </a:lnSpc>
              <a:buFont typeface="Arial"/>
              <a:buChar char="⚬"/>
            </a:pPr>
            <a:r>
              <a:rPr lang="en-US" sz="3088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Criar, editar, excluir e visualizar treinos.</a:t>
            </a:r>
          </a:p>
          <a:p>
            <a:pPr algn="l" marL="1333792" indent="-444597" lvl="2">
              <a:lnSpc>
                <a:spcPts val="6177"/>
              </a:lnSpc>
              <a:buFont typeface="Arial"/>
              <a:buChar char="⚬"/>
            </a:pPr>
            <a:r>
              <a:rPr lang="en-US" sz="3088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Gerenciamento de Exercícios:</a:t>
            </a:r>
          </a:p>
          <a:p>
            <a:pPr algn="l" marL="666896" indent="-333448" lvl="1">
              <a:lnSpc>
                <a:spcPts val="6177"/>
              </a:lnSpc>
              <a:buFont typeface="Arial"/>
              <a:buChar char="•"/>
            </a:pPr>
            <a:r>
              <a:rPr lang="en-US" sz="3088">
                <a:solidFill>
                  <a:srgbClr val="FF57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Adicionar exercícios aos treinos.</a:t>
            </a:r>
          </a:p>
          <a:p>
            <a:pPr algn="l" marL="1333792" indent="-444597" lvl="2">
              <a:lnSpc>
                <a:spcPts val="6177"/>
              </a:lnSpc>
              <a:buFont typeface="Arial"/>
              <a:buChar char="⚬"/>
            </a:pPr>
            <a:r>
              <a:rPr lang="en-US" sz="3088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Configurar séries, repetições e tempo de descanso.</a:t>
            </a:r>
          </a:p>
          <a:p>
            <a:pPr algn="l" marL="1333792" indent="-444597" lvl="2">
              <a:lnSpc>
                <a:spcPts val="6177"/>
              </a:lnSpc>
              <a:buFont typeface="Arial"/>
              <a:buChar char="⚬"/>
            </a:pPr>
            <a:r>
              <a:rPr lang="en-US" sz="3088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Controlar séries realizadas.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06158" y="2411266"/>
            <a:ext cx="8336640" cy="226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6896" indent="-333448" lvl="1">
              <a:lnSpc>
                <a:spcPts val="6177"/>
              </a:lnSpc>
              <a:buFont typeface="Arial"/>
              <a:buChar char="•"/>
            </a:pPr>
            <a:r>
              <a:rPr lang="en-US" sz="3088">
                <a:solidFill>
                  <a:srgbClr val="FF57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Timer de Descanso:</a:t>
            </a:r>
          </a:p>
          <a:p>
            <a:pPr algn="l" marL="1333792" indent="-444597" lvl="2">
              <a:lnSpc>
                <a:spcPts val="6177"/>
              </a:lnSpc>
              <a:buFont typeface="Arial"/>
              <a:buChar char="⚬"/>
            </a:pPr>
            <a:r>
              <a:rPr lang="en-US" sz="3088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Exibir contagem regressiva com notificações sonoras.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5597945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Requisitos não funcionais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04428" y="2226879"/>
            <a:ext cx="9260658" cy="7292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6699" indent="-348349" lvl="1">
              <a:lnSpc>
                <a:spcPts val="6453"/>
              </a:lnSpc>
              <a:buFont typeface="Arial"/>
              <a:buChar char="•"/>
            </a:pPr>
            <a:r>
              <a:rPr lang="en-US" sz="3226">
                <a:solidFill>
                  <a:srgbClr val="FF57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Desempenho:</a:t>
            </a:r>
          </a:p>
          <a:p>
            <a:pPr algn="l" marL="1393397" indent="-464466" lvl="2">
              <a:lnSpc>
                <a:spcPts val="6453"/>
              </a:lnSpc>
              <a:buFont typeface="Arial"/>
              <a:buChar char="⚬"/>
            </a:pPr>
            <a:r>
              <a:rPr lang="en-US" sz="3226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Resposta das funcionalidades em até 3 segundos.</a:t>
            </a:r>
          </a:p>
          <a:p>
            <a:pPr algn="l" marL="1393397" indent="-464466" lvl="2">
              <a:lnSpc>
                <a:spcPts val="6453"/>
              </a:lnSpc>
              <a:buFont typeface="Arial"/>
              <a:buChar char="⚬"/>
            </a:pPr>
            <a:r>
              <a:rPr lang="en-US" sz="3226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Suporte a múltiplos usuários simultâneos.</a:t>
            </a:r>
          </a:p>
          <a:p>
            <a:pPr algn="l" marL="696699" indent="-348349" lvl="1">
              <a:lnSpc>
                <a:spcPts val="6453"/>
              </a:lnSpc>
              <a:buFont typeface="Arial"/>
              <a:buChar char="•"/>
            </a:pPr>
            <a:r>
              <a:rPr lang="en-US" sz="3226">
                <a:solidFill>
                  <a:srgbClr val="FF57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Usabilidade:</a:t>
            </a:r>
          </a:p>
          <a:p>
            <a:pPr algn="l" marL="1393397" indent="-464466" lvl="2">
              <a:lnSpc>
                <a:spcPts val="6453"/>
              </a:lnSpc>
              <a:buFont typeface="Arial"/>
              <a:buChar char="⚬"/>
            </a:pPr>
            <a:r>
              <a:rPr lang="en-US" sz="3226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Interface responsiva para desktop, tablet e mobile.</a:t>
            </a:r>
          </a:p>
          <a:p>
            <a:pPr algn="l" marL="1393397" indent="-464466" lvl="2">
              <a:lnSpc>
                <a:spcPts val="6453"/>
              </a:lnSpc>
              <a:buFont typeface="Arial"/>
              <a:buChar char="⚬"/>
            </a:pPr>
            <a:r>
              <a:rPr lang="en-US" sz="3226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Design intuitivo e organizado.</a:t>
            </a:r>
          </a:p>
          <a:p>
            <a:pPr algn="l" marL="696699" indent="-348349" lvl="1">
              <a:lnSpc>
                <a:spcPts val="6453"/>
              </a:lnSpc>
              <a:buFont typeface="Arial"/>
              <a:buChar char="•"/>
            </a:pPr>
            <a:r>
              <a:rPr lang="en-US" sz="3226">
                <a:solidFill>
                  <a:srgbClr val="FF57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Segurança:</a:t>
            </a:r>
          </a:p>
          <a:p>
            <a:pPr algn="l" marL="1393397" indent="-464466" lvl="2">
              <a:lnSpc>
                <a:spcPts val="6453"/>
              </a:lnSpc>
              <a:buFont typeface="Arial"/>
              <a:buChar char="⚬"/>
            </a:pPr>
            <a:r>
              <a:rPr lang="en-US" sz="3226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Autenticação segura via Firebase.</a:t>
            </a:r>
          </a:p>
          <a:p>
            <a:pPr algn="l" marL="1393397" indent="-464466" lvl="2">
              <a:lnSpc>
                <a:spcPts val="6453"/>
              </a:lnSpc>
              <a:buFont typeface="Arial"/>
              <a:buChar char="⚬"/>
            </a:pPr>
            <a:r>
              <a:rPr lang="en-US" sz="3226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Dados protegidos por token do usuário.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29375" y="2861506"/>
            <a:ext cx="6196910" cy="3125145"/>
          </a:xfrm>
          <a:custGeom>
            <a:avLst/>
            <a:gdLst/>
            <a:ahLst/>
            <a:cxnLst/>
            <a:rect r="r" b="b" t="t" l="l"/>
            <a:pathLst>
              <a:path h="3125145" w="6196910">
                <a:moveTo>
                  <a:pt x="0" y="0"/>
                </a:moveTo>
                <a:lnTo>
                  <a:pt x="6196910" y="0"/>
                </a:lnTo>
                <a:lnTo>
                  <a:pt x="6196910" y="3125145"/>
                </a:lnTo>
                <a:lnTo>
                  <a:pt x="0" y="3125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38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861506"/>
            <a:ext cx="4985193" cy="6033517"/>
          </a:xfrm>
          <a:custGeom>
            <a:avLst/>
            <a:gdLst/>
            <a:ahLst/>
            <a:cxnLst/>
            <a:rect r="r" b="b" t="t" l="l"/>
            <a:pathLst>
              <a:path h="6033517" w="4985193">
                <a:moveTo>
                  <a:pt x="0" y="0"/>
                </a:moveTo>
                <a:lnTo>
                  <a:pt x="4985193" y="0"/>
                </a:lnTo>
                <a:lnTo>
                  <a:pt x="4985193" y="6033516"/>
                </a:lnTo>
                <a:lnTo>
                  <a:pt x="0" y="60335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15597945" cy="1133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Layout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5597945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Plano de testes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6276" y="2206812"/>
            <a:ext cx="11897217" cy="622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Interface do usuário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Funcionalidades de autenticação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Operações CRUD de treinos e exercícios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Timer de descanso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Integração com Banco de dados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477260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Ferramentas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91920" y="2653501"/>
            <a:ext cx="1477260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Testes unitários e de integração: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91920" y="5588700"/>
            <a:ext cx="1477260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Testes End-to-End: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78221" y="3695700"/>
            <a:ext cx="14772604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33" indent="-518166" lvl="1">
              <a:lnSpc>
                <a:spcPts val="576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JEST</a:t>
            </a:r>
          </a:p>
          <a:p>
            <a:pPr algn="l" marL="1036333" indent="-518166" lvl="1">
              <a:lnSpc>
                <a:spcPts val="576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React Testing Library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78221" y="6874575"/>
            <a:ext cx="1477260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33" indent="-518166" lvl="1">
              <a:lnSpc>
                <a:spcPts val="576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Cypress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DAGYLUM-CX4</dc:identifier>
  <dcterms:modified xsi:type="dcterms:W3CDTF">2011-08-01T06:04:30Z</dcterms:modified>
  <cp:revision>1</cp:revision>
  <dc:title>Modelos e aplicativos</dc:title>
</cp:coreProperties>
</file>