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9144000" cy="5143500"/>
  <p:embeddedFontLst>
    <p:embeddedFont>
      <p:font typeface="Fira Mon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77A05E-C222-47C9-B874-684057112BEF}">
  <a:tblStyle styleId="{CB77A05E-C222-47C9-B874-684057112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Mon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FiraMon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9c5c39a21_8_5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9c5c39a21_8_5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49c5c39a21_9_1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349c5c39a21_9_1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9c5c39a21_0_8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349c5c39a21_0_84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9c5c39a21_9_3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349c5c39a21_9_33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9c5c39a21_0_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349c5c39a21_0_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9c5c39a21_8_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9c5c39a21_8_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9c5c39a21_4_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49c5c39a21_4_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9c5c39a21_8_32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9c5c39a21_8_32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9c5c39a21_0_42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49c5c39a21_0_42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1928197" y="1782721"/>
            <a:ext cx="5347970" cy="12454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8912" y="660075"/>
            <a:ext cx="4126424" cy="419752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>
            <a:off x="4658912" y="660075"/>
            <a:ext cx="4124325" cy="4197985"/>
          </a:xfrm>
          <a:custGeom>
            <a:rect b="b" l="l" r="r" t="t"/>
            <a:pathLst>
              <a:path extrusionOk="0" h="4197985" w="4124325">
                <a:moveTo>
                  <a:pt x="0" y="82648"/>
                </a:moveTo>
                <a:lnTo>
                  <a:pt x="6495" y="50477"/>
                </a:lnTo>
                <a:lnTo>
                  <a:pt x="24208" y="24207"/>
                </a:lnTo>
                <a:lnTo>
                  <a:pt x="50479" y="6494"/>
                </a:lnTo>
                <a:lnTo>
                  <a:pt x="82651" y="0"/>
                </a:lnTo>
                <a:lnTo>
                  <a:pt x="4041673" y="0"/>
                </a:lnTo>
                <a:lnTo>
                  <a:pt x="4087528" y="13885"/>
                </a:lnTo>
                <a:lnTo>
                  <a:pt x="4118033" y="51020"/>
                </a:lnTo>
                <a:lnTo>
                  <a:pt x="4124324" y="82648"/>
                </a:lnTo>
                <a:lnTo>
                  <a:pt x="4124324" y="4114876"/>
                </a:lnTo>
                <a:lnTo>
                  <a:pt x="4117829" y="4147047"/>
                </a:lnTo>
                <a:lnTo>
                  <a:pt x="4100116" y="4173317"/>
                </a:lnTo>
                <a:lnTo>
                  <a:pt x="4073844" y="4191030"/>
                </a:lnTo>
                <a:lnTo>
                  <a:pt x="4041673" y="4197524"/>
                </a:lnTo>
                <a:lnTo>
                  <a:pt x="82651" y="4197524"/>
                </a:lnTo>
                <a:lnTo>
                  <a:pt x="50479" y="4191030"/>
                </a:lnTo>
                <a:lnTo>
                  <a:pt x="24208" y="4173317"/>
                </a:lnTo>
                <a:lnTo>
                  <a:pt x="6495" y="4147047"/>
                </a:lnTo>
                <a:lnTo>
                  <a:pt x="0" y="4114876"/>
                </a:lnTo>
                <a:lnTo>
                  <a:pt x="0" y="82648"/>
                </a:lnTo>
                <a:close/>
              </a:path>
            </a:pathLst>
          </a:custGeom>
          <a:noFill/>
          <a:ln cap="flat" cmpd="sng" w="9525">
            <a:solidFill>
              <a:srgbClr val="E4E4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0425" y="4619625"/>
            <a:ext cx="2033574" cy="5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title"/>
          </p:nvPr>
        </p:nvSpPr>
        <p:spPr>
          <a:xfrm>
            <a:off x="1928197" y="1782721"/>
            <a:ext cx="5347970" cy="12454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type="ctrTitle"/>
          </p:nvPr>
        </p:nvSpPr>
        <p:spPr>
          <a:xfrm>
            <a:off x="370050" y="150183"/>
            <a:ext cx="1799589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928197" y="1782721"/>
            <a:ext cx="5347970" cy="12454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928197" y="1782721"/>
            <a:ext cx="5347970" cy="12454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fsGTet8AvwSEXkTGK1CFG-OTFSh3zgFy/view" TargetMode="External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7"/>
          <p:cNvPicPr preferRelativeResize="0"/>
          <p:nvPr/>
        </p:nvPicPr>
        <p:blipFill rotWithShape="1">
          <a:blip r:embed="rId3">
            <a:alphaModFix/>
          </a:blip>
          <a:srcRect b="670" l="0" r="0" t="-669"/>
          <a:stretch/>
        </p:blipFill>
        <p:spPr>
          <a:xfrm>
            <a:off x="-37375" y="-18688"/>
            <a:ext cx="9144000" cy="5180876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 txBox="1"/>
          <p:nvPr>
            <p:ph type="title"/>
          </p:nvPr>
        </p:nvSpPr>
        <p:spPr>
          <a:xfrm>
            <a:off x="1897947" y="1752821"/>
            <a:ext cx="53481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7375">
            <a:spAutoFit/>
          </a:bodyPr>
          <a:lstStyle/>
          <a:p>
            <a:pPr indent="0" lvl="0" marL="2000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latin typeface="Fira Mono"/>
                <a:ea typeface="Fira Mono"/>
                <a:cs typeface="Fira Mono"/>
                <a:sym typeface="Fira Mono"/>
              </a:rPr>
              <a:t>Meal Planner</a:t>
            </a:r>
            <a:endParaRPr sz="54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3682913" y="4037733"/>
            <a:ext cx="724535" cy="0"/>
          </a:xfrm>
          <a:custGeom>
            <a:rect b="b" l="l" r="r" t="t"/>
            <a:pathLst>
              <a:path extrusionOk="0" h="120000" w="724535">
                <a:moveTo>
                  <a:pt x="724199" y="0"/>
                </a:moveTo>
                <a:lnTo>
                  <a:pt x="0" y="0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4570850" y="4037724"/>
            <a:ext cx="204470" cy="0"/>
          </a:xfrm>
          <a:custGeom>
            <a:rect b="b" l="l" r="r" t="t"/>
            <a:pathLst>
              <a:path extrusionOk="0" h="120000" w="204470">
                <a:moveTo>
                  <a:pt x="203999" y="0"/>
                </a:moveTo>
                <a:lnTo>
                  <a:pt x="0" y="0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5384999" y="1352375"/>
            <a:ext cx="86360" cy="172720"/>
          </a:xfrm>
          <a:custGeom>
            <a:rect b="b" l="l" r="r" t="t"/>
            <a:pathLst>
              <a:path extrusionOk="0" h="172719" w="86360">
                <a:moveTo>
                  <a:pt x="86099" y="172199"/>
                </a:moveTo>
                <a:lnTo>
                  <a:pt x="0" y="86099"/>
                </a:lnTo>
              </a:path>
              <a:path extrusionOk="0" h="172719" w="86360">
                <a:moveTo>
                  <a:pt x="86099" y="0"/>
                </a:moveTo>
                <a:lnTo>
                  <a:pt x="0" y="86099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 txBox="1"/>
          <p:nvPr/>
        </p:nvSpPr>
        <p:spPr>
          <a:xfrm>
            <a:off x="4671375" y="2687900"/>
            <a:ext cx="3437400" cy="13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5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Skroutz Academy Team 3</a:t>
            </a:r>
            <a:endParaRPr b="1" sz="15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54" name="Google Shape;54;p7"/>
          <p:cNvGraphicFramePr/>
          <p:nvPr/>
        </p:nvGraphicFramePr>
        <p:xfrm>
          <a:off x="306525" y="421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{CB77A05E-C222-47C9-B874-684057112BEF}</a:tableStyleId>
              </a:tblPr>
              <a:tblGrid>
                <a:gridCol w="1675625"/>
                <a:gridCol w="1974675"/>
              </a:tblGrid>
              <a:tr h="33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783F04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</a:t>
                      </a:r>
                      <a:r>
                        <a:rPr b="1" lang="en-US" sz="800">
                          <a:solidFill>
                            <a:srgbClr val="783F04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hodoris</a:t>
                      </a:r>
                      <a:r>
                        <a:rPr b="1" lang="en-US" sz="800">
                          <a:solidFill>
                            <a:schemeClr val="lt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Theodorellis</a:t>
                      </a:r>
                      <a:endParaRPr b="1" sz="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68B2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8B2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8B2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8B2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83F04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Efthymios</a:t>
                      </a:r>
                      <a:r>
                        <a:rPr b="1" lang="en-US" sz="800">
                          <a:solidFill>
                            <a:schemeClr val="lt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Pantouvakis</a:t>
                      </a:r>
                      <a:endParaRPr b="1" sz="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68B2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8B2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8B2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8B2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800">
                          <a:solidFill>
                            <a:srgbClr val="783F04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Vaggelis</a:t>
                      </a:r>
                      <a:r>
                        <a:rPr b="1" lang="en-US" sz="800">
                          <a:solidFill>
                            <a:schemeClr val="lt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Drampalos</a:t>
                      </a:r>
                      <a:endParaRPr b="1" sz="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68B2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8B2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8B2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8B2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800">
                          <a:solidFill>
                            <a:srgbClr val="783F04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Vasileios</a:t>
                      </a:r>
                      <a:r>
                        <a:rPr b="1" lang="en-US" sz="800">
                          <a:solidFill>
                            <a:schemeClr val="lt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Mourloukos</a:t>
                      </a:r>
                      <a:endParaRPr b="1" sz="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68B2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8B2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8B2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8B2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/>
          <p:nvPr/>
        </p:nvSpPr>
        <p:spPr>
          <a:xfrm>
            <a:off x="3515225" y="905500"/>
            <a:ext cx="1963200" cy="41697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6" title="Screen_Recording_2025-04-08_at_8.54.37_P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9400" y="1046625"/>
            <a:ext cx="1694851" cy="388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6"/>
          <p:cNvSpPr txBox="1"/>
          <p:nvPr/>
        </p:nvSpPr>
        <p:spPr>
          <a:xfrm>
            <a:off x="422369" y="4774150"/>
            <a:ext cx="1527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9C9C9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7849856" y="4774150"/>
            <a:ext cx="9741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9C9C9"/>
                </a:solidFill>
                <a:latin typeface="Trebuchet MS"/>
                <a:ea typeface="Trebuchet MS"/>
                <a:cs typeface="Trebuchet MS"/>
                <a:sym typeface="Trebuchet MS"/>
              </a:rPr>
              <a:t>Skroutz Academy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357600" y="867400"/>
            <a:ext cx="350100" cy="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16"/>
          <p:cNvSpPr txBox="1"/>
          <p:nvPr>
            <p:ph type="ctrTitle"/>
          </p:nvPr>
        </p:nvSpPr>
        <p:spPr>
          <a:xfrm>
            <a:off x="422375" y="269800"/>
            <a:ext cx="24483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Android Demo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/>
          <p:nvPr/>
        </p:nvSpPr>
        <p:spPr>
          <a:xfrm>
            <a:off x="3723842" y="2027413"/>
            <a:ext cx="1696720" cy="100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QnA</a:t>
            </a:r>
            <a:endParaRPr sz="6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3682913" y="4037733"/>
            <a:ext cx="724535" cy="0"/>
          </a:xfrm>
          <a:custGeom>
            <a:rect b="b" l="l" r="r" t="t"/>
            <a:pathLst>
              <a:path extrusionOk="0" h="120000" w="724535">
                <a:moveTo>
                  <a:pt x="724199" y="0"/>
                </a:moveTo>
                <a:lnTo>
                  <a:pt x="0" y="0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4570850" y="4037724"/>
            <a:ext cx="204470" cy="0"/>
          </a:xfrm>
          <a:custGeom>
            <a:rect b="b" l="l" r="r" t="t"/>
            <a:pathLst>
              <a:path extrusionOk="0" h="120000" w="204470">
                <a:moveTo>
                  <a:pt x="203999" y="0"/>
                </a:moveTo>
                <a:lnTo>
                  <a:pt x="0" y="0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5384999" y="1352375"/>
            <a:ext cx="86360" cy="172720"/>
          </a:xfrm>
          <a:custGeom>
            <a:rect b="b" l="l" r="r" t="t"/>
            <a:pathLst>
              <a:path extrusionOk="0" h="172719" w="86360">
                <a:moveTo>
                  <a:pt x="86099" y="172199"/>
                </a:moveTo>
                <a:lnTo>
                  <a:pt x="0" y="86099"/>
                </a:lnTo>
              </a:path>
              <a:path extrusionOk="0" h="172719" w="86360">
                <a:moveTo>
                  <a:pt x="86099" y="0"/>
                </a:moveTo>
                <a:lnTo>
                  <a:pt x="0" y="86099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/>
          <p:nvPr/>
        </p:nvSpPr>
        <p:spPr>
          <a:xfrm>
            <a:off x="4432916" y="3601741"/>
            <a:ext cx="724535" cy="0"/>
          </a:xfrm>
          <a:custGeom>
            <a:rect b="b" l="l" r="r" t="t"/>
            <a:pathLst>
              <a:path extrusionOk="0" h="120000" w="724535">
                <a:moveTo>
                  <a:pt x="724199" y="0"/>
                </a:moveTo>
                <a:lnTo>
                  <a:pt x="0" y="0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5320852" y="3601732"/>
            <a:ext cx="204470" cy="0"/>
          </a:xfrm>
          <a:custGeom>
            <a:rect b="b" l="l" r="r" t="t"/>
            <a:pathLst>
              <a:path extrusionOk="0" h="120000" w="204470">
                <a:moveTo>
                  <a:pt x="203999" y="0"/>
                </a:moveTo>
                <a:lnTo>
                  <a:pt x="0" y="0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6836833" y="1631092"/>
            <a:ext cx="86360" cy="172720"/>
          </a:xfrm>
          <a:custGeom>
            <a:rect b="b" l="l" r="r" t="t"/>
            <a:pathLst>
              <a:path extrusionOk="0" h="172719" w="86359">
                <a:moveTo>
                  <a:pt x="86099" y="172199"/>
                </a:moveTo>
                <a:lnTo>
                  <a:pt x="0" y="86099"/>
                </a:lnTo>
              </a:path>
              <a:path extrusionOk="0" h="172719" w="86359">
                <a:moveTo>
                  <a:pt x="86099" y="0"/>
                </a:moveTo>
                <a:lnTo>
                  <a:pt x="0" y="86099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2266190" y="2024538"/>
            <a:ext cx="159385" cy="159385"/>
          </a:xfrm>
          <a:custGeom>
            <a:rect b="b" l="l" r="r" t="t"/>
            <a:pathLst>
              <a:path extrusionOk="0" h="159385" w="159385">
                <a:moveTo>
                  <a:pt x="0" y="159215"/>
                </a:moveTo>
                <a:lnTo>
                  <a:pt x="159198" y="0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2123203" y="1833734"/>
            <a:ext cx="226060" cy="635"/>
          </a:xfrm>
          <a:custGeom>
            <a:rect b="b" l="l" r="r" t="t"/>
            <a:pathLst>
              <a:path extrusionOk="0" h="635" w="226060">
                <a:moveTo>
                  <a:pt x="225763" y="554"/>
                </a:moveTo>
                <a:lnTo>
                  <a:pt x="0" y="0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2266190" y="1484287"/>
            <a:ext cx="159385" cy="159385"/>
          </a:xfrm>
          <a:custGeom>
            <a:rect b="b" l="l" r="r" t="t"/>
            <a:pathLst>
              <a:path extrusionOk="0" h="159385" w="159385">
                <a:moveTo>
                  <a:pt x="0" y="0"/>
                </a:moveTo>
                <a:lnTo>
                  <a:pt x="159198" y="159216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1500" y="1433975"/>
            <a:ext cx="4051423" cy="22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ctrTitle"/>
          </p:nvPr>
        </p:nvSpPr>
        <p:spPr>
          <a:xfrm>
            <a:off x="422375" y="269800"/>
            <a:ext cx="34053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App Features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0" name="Google Shape;60;p8"/>
          <p:cNvSpPr txBox="1"/>
          <p:nvPr/>
        </p:nvSpPr>
        <p:spPr>
          <a:xfrm>
            <a:off x="422375" y="823222"/>
            <a:ext cx="9042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422369" y="4774150"/>
            <a:ext cx="1527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9C9C9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62" name="Google Shape;62;p8"/>
          <p:cNvGraphicFramePr/>
          <p:nvPr/>
        </p:nvGraphicFramePr>
        <p:xfrm>
          <a:off x="2081375" y="156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{CB77A05E-C222-47C9-B874-684057112BEF}</a:tableStyleId>
              </a:tblPr>
              <a:tblGrid>
                <a:gridCol w="4727025"/>
              </a:tblGrid>
              <a:tr h="425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-US" sz="1300">
                          <a:solidFill>
                            <a:schemeClr val="lt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Mobile Functionality 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425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>
                          <a:solidFill>
                            <a:srgbClr val="434343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User Login &amp; Registration</a:t>
                      </a:r>
                      <a:endParaRPr sz="1100">
                        <a:solidFill>
                          <a:srgbClr val="434343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  <a:tr h="425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>
                          <a:solidFill>
                            <a:srgbClr val="434343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Like / Unlike Meals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25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>
                          <a:solidFill>
                            <a:srgbClr val="434343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Select / Unselect Meals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25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>
                          <a:solidFill>
                            <a:srgbClr val="434343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Navigate Weeks to View Meal Availability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3" name="Google Shape;63;p8"/>
          <p:cNvSpPr txBox="1"/>
          <p:nvPr/>
        </p:nvSpPr>
        <p:spPr>
          <a:xfrm>
            <a:off x="7849856" y="4774150"/>
            <a:ext cx="9741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9C9C9"/>
                </a:solidFill>
                <a:latin typeface="Trebuchet MS"/>
                <a:ea typeface="Trebuchet MS"/>
                <a:cs typeface="Trebuchet MS"/>
                <a:sym typeface="Trebuchet MS"/>
              </a:rPr>
              <a:t>Skroutz Academy 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ctrTitle"/>
          </p:nvPr>
        </p:nvSpPr>
        <p:spPr>
          <a:xfrm>
            <a:off x="422375" y="269800"/>
            <a:ext cx="34053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Web Features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" name="Google Shape;69;p9"/>
          <p:cNvSpPr txBox="1"/>
          <p:nvPr/>
        </p:nvSpPr>
        <p:spPr>
          <a:xfrm>
            <a:off x="422375" y="823222"/>
            <a:ext cx="9042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" name="Google Shape;70;p9"/>
          <p:cNvSpPr txBox="1"/>
          <p:nvPr/>
        </p:nvSpPr>
        <p:spPr>
          <a:xfrm>
            <a:off x="422369" y="4774150"/>
            <a:ext cx="1527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9C9C9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71" name="Google Shape;71;p9"/>
          <p:cNvGraphicFramePr/>
          <p:nvPr/>
        </p:nvGraphicFramePr>
        <p:xfrm>
          <a:off x="2081375" y="156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{CB77A05E-C222-47C9-B874-684057112BEF}</a:tableStyleId>
              </a:tblPr>
              <a:tblGrid>
                <a:gridCol w="4727025"/>
              </a:tblGrid>
              <a:tr h="425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4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300">
                          <a:solidFill>
                            <a:schemeClr val="lt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Website </a:t>
                      </a:r>
                      <a:r>
                        <a:rPr b="1" lang="en-US" sz="1300">
                          <a:solidFill>
                            <a:schemeClr val="lt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Functionality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425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434343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User Login &amp; Registration</a:t>
                      </a:r>
                      <a:endParaRPr sz="1100">
                        <a:solidFill>
                          <a:srgbClr val="434343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  <a:tr h="425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>
                          <a:solidFill>
                            <a:srgbClr val="434343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Create &amp; Edit Meals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25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>
                          <a:solidFill>
                            <a:srgbClr val="434343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Assign Meals to Specific Days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25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>
                          <a:solidFill>
                            <a:srgbClr val="434343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View Like &amp; Select Counts for Each Meal</a:t>
                      </a:r>
                      <a:endParaRPr sz="1100">
                        <a:solidFill>
                          <a:srgbClr val="434343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2" name="Google Shape;72;p9"/>
          <p:cNvSpPr txBox="1"/>
          <p:nvPr/>
        </p:nvSpPr>
        <p:spPr>
          <a:xfrm>
            <a:off x="7849856" y="4774150"/>
            <a:ext cx="9741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9C9C9"/>
                </a:solidFill>
                <a:latin typeface="Trebuchet MS"/>
                <a:ea typeface="Trebuchet MS"/>
                <a:cs typeface="Trebuchet MS"/>
                <a:sym typeface="Trebuchet MS"/>
              </a:rPr>
              <a:t>Skroutz Academy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ctrTitle"/>
          </p:nvPr>
        </p:nvSpPr>
        <p:spPr>
          <a:xfrm>
            <a:off x="422375" y="269800"/>
            <a:ext cx="34053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Web View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8" name="Google Shape;78;p10"/>
          <p:cNvSpPr txBox="1"/>
          <p:nvPr/>
        </p:nvSpPr>
        <p:spPr>
          <a:xfrm>
            <a:off x="422375" y="823222"/>
            <a:ext cx="9042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" name="Google Shape;79;p10"/>
          <p:cNvSpPr txBox="1"/>
          <p:nvPr/>
        </p:nvSpPr>
        <p:spPr>
          <a:xfrm>
            <a:off x="422369" y="4774150"/>
            <a:ext cx="1527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9C9C9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0" name="Google Shape;80;p10" title="Screenshot 2025-04-08 at 10.27.10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165" y="1103975"/>
            <a:ext cx="6197673" cy="34680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/>
          <p:nvPr/>
        </p:nvSpPr>
        <p:spPr>
          <a:xfrm>
            <a:off x="7849856" y="4774150"/>
            <a:ext cx="9741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9C9C9"/>
                </a:solidFill>
                <a:latin typeface="Trebuchet MS"/>
                <a:ea typeface="Trebuchet MS"/>
                <a:cs typeface="Trebuchet MS"/>
                <a:sym typeface="Trebuchet MS"/>
              </a:rPr>
              <a:t>Skroutz Academy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ctrTitle"/>
          </p:nvPr>
        </p:nvSpPr>
        <p:spPr>
          <a:xfrm>
            <a:off x="422375" y="269800"/>
            <a:ext cx="1543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Database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" name="Google Shape;87;p11"/>
          <p:cNvSpPr txBox="1"/>
          <p:nvPr/>
        </p:nvSpPr>
        <p:spPr>
          <a:xfrm>
            <a:off x="422375" y="823222"/>
            <a:ext cx="9042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8" name="Google Shape;8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4600"/>
            <a:ext cx="9143999" cy="423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2" title="Illustration57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9750" y="919237"/>
            <a:ext cx="2725549" cy="385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2" title="Illustration57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1850" y="919213"/>
            <a:ext cx="2725549" cy="3854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2" title="Illustration57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893002"/>
            <a:ext cx="2762625" cy="390734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2"/>
          <p:cNvSpPr txBox="1"/>
          <p:nvPr/>
        </p:nvSpPr>
        <p:spPr>
          <a:xfrm>
            <a:off x="7849856" y="4774150"/>
            <a:ext cx="9741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9C9C9"/>
                </a:solidFill>
                <a:latin typeface="Trebuchet MS"/>
                <a:ea typeface="Trebuchet MS"/>
                <a:cs typeface="Trebuchet MS"/>
                <a:sym typeface="Trebuchet MS"/>
              </a:rPr>
              <a:t>Skroutz Academy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7" name="Google Shape;97;p12"/>
          <p:cNvSpPr txBox="1"/>
          <p:nvPr/>
        </p:nvSpPr>
        <p:spPr>
          <a:xfrm>
            <a:off x="422369" y="4774150"/>
            <a:ext cx="1527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9C9C9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2564250" y="2730738"/>
            <a:ext cx="590700" cy="23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5655300" y="2730725"/>
            <a:ext cx="590700" cy="23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 txBox="1"/>
          <p:nvPr>
            <p:ph type="ctrTitle"/>
          </p:nvPr>
        </p:nvSpPr>
        <p:spPr>
          <a:xfrm>
            <a:off x="422375" y="269800"/>
            <a:ext cx="34053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Android flow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3" title="Screenshot_2025-04-08_at_9.09.54_PM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0688" y="567675"/>
            <a:ext cx="2302619" cy="420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 title="Screenshot_2025-04-08_at_9.09.54_PM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075" y="567663"/>
            <a:ext cx="2164950" cy="420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 title="Screenshot_2025-04-08_at_9.09.54_PM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3975" y="567675"/>
            <a:ext cx="2098490" cy="420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 txBox="1"/>
          <p:nvPr/>
        </p:nvSpPr>
        <p:spPr>
          <a:xfrm>
            <a:off x="422369" y="4774150"/>
            <a:ext cx="1527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9C9C9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7849856" y="4774150"/>
            <a:ext cx="9741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9C9C9"/>
                </a:solidFill>
                <a:latin typeface="Trebuchet MS"/>
                <a:ea typeface="Trebuchet MS"/>
                <a:cs typeface="Trebuchet MS"/>
                <a:sym typeface="Trebuchet MS"/>
              </a:rPr>
              <a:t>Skroutz Academy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2891625" y="2705213"/>
            <a:ext cx="590700" cy="23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5723288" y="2771688"/>
            <a:ext cx="590700" cy="23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3"/>
          <p:cNvSpPr/>
          <p:nvPr/>
        </p:nvSpPr>
        <p:spPr>
          <a:xfrm rot="10800000">
            <a:off x="2740025" y="2937113"/>
            <a:ext cx="590700" cy="23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3"/>
          <p:cNvSpPr txBox="1"/>
          <p:nvPr>
            <p:ph type="ctrTitle"/>
          </p:nvPr>
        </p:nvSpPr>
        <p:spPr>
          <a:xfrm>
            <a:off x="422375" y="269800"/>
            <a:ext cx="1543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IOS flow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550" y="152400"/>
            <a:ext cx="655691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825" y="104975"/>
            <a:ext cx="6760999" cy="493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