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65" r:id="rId19"/>
    <p:sldId id="266" r:id="rId20"/>
    <p:sldId id="267" r:id="rId21"/>
    <p:sldId id="268" r:id="rId22"/>
    <p:sldId id="269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1B9872-FF03-419C-B52F-09143CE22A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0" y="1158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42E31F-AF38-4AAF-A6D2-347A01BECDBB}" type="doc">
      <dgm:prSet loTypeId="urn:microsoft.com/office/officeart/2005/8/layout/cycle5" loCatId="cycle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1FD5781E-E54E-4176-B4AC-1692A46D721D}">
      <dgm:prSet phldrT="[텍스트]"/>
      <dgm:spPr/>
      <dgm:t>
        <a:bodyPr/>
        <a:lstStyle/>
        <a:p>
          <a:pPr latinLnBrk="1"/>
          <a:r>
            <a:rPr lang="en-US" altLang="ko-KR" b="1" dirty="0"/>
            <a:t>M</a:t>
          </a:r>
          <a:r>
            <a:rPr lang="en-US" altLang="ko-KR" dirty="0"/>
            <a:t>odel</a:t>
          </a:r>
          <a:endParaRPr lang="ko-KR" altLang="en-US" dirty="0"/>
        </a:p>
      </dgm:t>
    </dgm:pt>
    <dgm:pt modelId="{8D53BD01-825B-417C-91FA-5FC82BC24ABF}" type="parTrans" cxnId="{8168A3F8-0287-4CAE-AA96-50290338722B}">
      <dgm:prSet/>
      <dgm:spPr/>
      <dgm:t>
        <a:bodyPr/>
        <a:lstStyle/>
        <a:p>
          <a:pPr latinLnBrk="1"/>
          <a:endParaRPr lang="ko-KR" altLang="en-US"/>
        </a:p>
      </dgm:t>
    </dgm:pt>
    <dgm:pt modelId="{680EDCED-DE9A-4050-B51C-40BDFA8CC4FE}" type="sibTrans" cxnId="{8168A3F8-0287-4CAE-AA96-50290338722B}">
      <dgm:prSet/>
      <dgm:spPr>
        <a:ln w="28575"/>
      </dgm:spPr>
      <dgm:t>
        <a:bodyPr/>
        <a:lstStyle/>
        <a:p>
          <a:pPr latinLnBrk="1"/>
          <a:endParaRPr lang="ko-KR" altLang="en-US"/>
        </a:p>
      </dgm:t>
    </dgm:pt>
    <dgm:pt modelId="{5AEB39EB-D5C9-4396-8841-147A168196EA}">
      <dgm:prSet phldrT="[텍스트]"/>
      <dgm:spPr/>
      <dgm:t>
        <a:bodyPr/>
        <a:lstStyle/>
        <a:p>
          <a:pPr latinLnBrk="1"/>
          <a:r>
            <a:rPr lang="en-US" altLang="ko-KR" b="1" dirty="0"/>
            <a:t>C</a:t>
          </a:r>
          <a:r>
            <a:rPr lang="en-US" altLang="ko-KR" dirty="0"/>
            <a:t>ontroller</a:t>
          </a:r>
          <a:endParaRPr lang="ko-KR" altLang="en-US" dirty="0"/>
        </a:p>
      </dgm:t>
    </dgm:pt>
    <dgm:pt modelId="{5D6171BA-28F2-41F7-B58D-133DA443A5E6}" type="parTrans" cxnId="{B567B16E-F4E7-47CA-B161-C002F1D5FB75}">
      <dgm:prSet/>
      <dgm:spPr/>
      <dgm:t>
        <a:bodyPr/>
        <a:lstStyle/>
        <a:p>
          <a:pPr latinLnBrk="1"/>
          <a:endParaRPr lang="ko-KR" altLang="en-US"/>
        </a:p>
      </dgm:t>
    </dgm:pt>
    <dgm:pt modelId="{6A897CD7-C131-4BC7-872A-3E05E9FDF7C2}" type="sibTrans" cxnId="{B567B16E-F4E7-47CA-B161-C002F1D5FB75}">
      <dgm:prSet/>
      <dgm:spPr>
        <a:ln w="28575"/>
      </dgm:spPr>
      <dgm:t>
        <a:bodyPr/>
        <a:lstStyle/>
        <a:p>
          <a:pPr latinLnBrk="1"/>
          <a:endParaRPr lang="ko-KR" altLang="en-US"/>
        </a:p>
      </dgm:t>
    </dgm:pt>
    <dgm:pt modelId="{EAF11E58-4645-4F54-A535-62F3FF02A08C}">
      <dgm:prSet phldrT="[텍스트]"/>
      <dgm:spPr/>
      <dgm:t>
        <a:bodyPr/>
        <a:lstStyle/>
        <a:p>
          <a:pPr latinLnBrk="1"/>
          <a:r>
            <a:rPr lang="en-US" altLang="ko-KR" b="1" dirty="0"/>
            <a:t>V</a:t>
          </a:r>
          <a:r>
            <a:rPr lang="en-US" altLang="ko-KR" dirty="0"/>
            <a:t>iew</a:t>
          </a:r>
          <a:endParaRPr lang="ko-KR" altLang="en-US" dirty="0"/>
        </a:p>
      </dgm:t>
    </dgm:pt>
    <dgm:pt modelId="{24FB9AF2-AC7B-425E-A99B-1219567C7FA1}" type="parTrans" cxnId="{DF99A00D-503E-434D-9A1C-EF9B634E8C1D}">
      <dgm:prSet/>
      <dgm:spPr/>
      <dgm:t>
        <a:bodyPr/>
        <a:lstStyle/>
        <a:p>
          <a:pPr latinLnBrk="1"/>
          <a:endParaRPr lang="ko-KR" altLang="en-US"/>
        </a:p>
      </dgm:t>
    </dgm:pt>
    <dgm:pt modelId="{A230FDD4-107A-4188-BA22-8F3350009A1F}" type="sibTrans" cxnId="{DF99A00D-503E-434D-9A1C-EF9B634E8C1D}">
      <dgm:prSet/>
      <dgm:spPr>
        <a:ln w="28575"/>
      </dgm:spPr>
      <dgm:t>
        <a:bodyPr/>
        <a:lstStyle/>
        <a:p>
          <a:pPr latinLnBrk="1"/>
          <a:endParaRPr lang="ko-KR" altLang="en-US"/>
        </a:p>
      </dgm:t>
    </dgm:pt>
    <dgm:pt modelId="{4BF170DB-278D-445D-A3C7-E00C0B1A74F0}" type="pres">
      <dgm:prSet presAssocID="{3642E31F-AF38-4AAF-A6D2-347A01BECDBB}" presName="cycle" presStyleCnt="0">
        <dgm:presLayoutVars>
          <dgm:dir/>
          <dgm:resizeHandles val="exact"/>
        </dgm:presLayoutVars>
      </dgm:prSet>
      <dgm:spPr/>
    </dgm:pt>
    <dgm:pt modelId="{B329958F-632B-449D-AAC1-761A2FC8FEC2}" type="pres">
      <dgm:prSet presAssocID="{1FD5781E-E54E-4176-B4AC-1692A46D721D}" presName="node" presStyleLbl="node1" presStyleIdx="0" presStyleCnt="3">
        <dgm:presLayoutVars>
          <dgm:bulletEnabled val="1"/>
        </dgm:presLayoutVars>
      </dgm:prSet>
      <dgm:spPr/>
    </dgm:pt>
    <dgm:pt modelId="{53963038-6A81-4D55-A4AE-41CA0E6A97E8}" type="pres">
      <dgm:prSet presAssocID="{1FD5781E-E54E-4176-B4AC-1692A46D721D}" presName="spNode" presStyleCnt="0"/>
      <dgm:spPr/>
    </dgm:pt>
    <dgm:pt modelId="{9EA2A2E0-769D-4B77-84F0-DA450E6B845E}" type="pres">
      <dgm:prSet presAssocID="{680EDCED-DE9A-4050-B51C-40BDFA8CC4FE}" presName="sibTrans" presStyleLbl="sibTrans1D1" presStyleIdx="0" presStyleCnt="3"/>
      <dgm:spPr/>
    </dgm:pt>
    <dgm:pt modelId="{C924A355-D610-45FE-8971-AF7A919FA70A}" type="pres">
      <dgm:prSet presAssocID="{5AEB39EB-D5C9-4396-8841-147A168196EA}" presName="node" presStyleLbl="node1" presStyleIdx="1" presStyleCnt="3">
        <dgm:presLayoutVars>
          <dgm:bulletEnabled val="1"/>
        </dgm:presLayoutVars>
      </dgm:prSet>
      <dgm:spPr/>
    </dgm:pt>
    <dgm:pt modelId="{D5BE4173-C6B5-446F-BCAA-0D21CD93349D}" type="pres">
      <dgm:prSet presAssocID="{5AEB39EB-D5C9-4396-8841-147A168196EA}" presName="spNode" presStyleCnt="0"/>
      <dgm:spPr/>
    </dgm:pt>
    <dgm:pt modelId="{D5AF9196-D622-4130-A9B7-ADE541AB016F}" type="pres">
      <dgm:prSet presAssocID="{6A897CD7-C131-4BC7-872A-3E05E9FDF7C2}" presName="sibTrans" presStyleLbl="sibTrans1D1" presStyleIdx="1" presStyleCnt="3"/>
      <dgm:spPr/>
    </dgm:pt>
    <dgm:pt modelId="{62AC54FF-7917-4A9A-85B2-ADC9B82BFD93}" type="pres">
      <dgm:prSet presAssocID="{EAF11E58-4645-4F54-A535-62F3FF02A08C}" presName="node" presStyleLbl="node1" presStyleIdx="2" presStyleCnt="3">
        <dgm:presLayoutVars>
          <dgm:bulletEnabled val="1"/>
        </dgm:presLayoutVars>
      </dgm:prSet>
      <dgm:spPr/>
    </dgm:pt>
    <dgm:pt modelId="{089EC817-03E7-4538-82BE-FBBE71D17A44}" type="pres">
      <dgm:prSet presAssocID="{EAF11E58-4645-4F54-A535-62F3FF02A08C}" presName="spNode" presStyleCnt="0"/>
      <dgm:spPr/>
    </dgm:pt>
    <dgm:pt modelId="{65FE7DDD-1CCC-45D1-B81C-152D148C6B72}" type="pres">
      <dgm:prSet presAssocID="{A230FDD4-107A-4188-BA22-8F3350009A1F}" presName="sibTrans" presStyleLbl="sibTrans1D1" presStyleIdx="2" presStyleCnt="3"/>
      <dgm:spPr/>
    </dgm:pt>
  </dgm:ptLst>
  <dgm:cxnLst>
    <dgm:cxn modelId="{DF99A00D-503E-434D-9A1C-EF9B634E8C1D}" srcId="{3642E31F-AF38-4AAF-A6D2-347A01BECDBB}" destId="{EAF11E58-4645-4F54-A535-62F3FF02A08C}" srcOrd="2" destOrd="0" parTransId="{24FB9AF2-AC7B-425E-A99B-1219567C7FA1}" sibTransId="{A230FDD4-107A-4188-BA22-8F3350009A1F}"/>
    <dgm:cxn modelId="{F4A72832-E996-47CC-B364-BFC890C3B38C}" type="presOf" srcId="{6A897CD7-C131-4BC7-872A-3E05E9FDF7C2}" destId="{D5AF9196-D622-4130-A9B7-ADE541AB016F}" srcOrd="0" destOrd="0" presId="urn:microsoft.com/office/officeart/2005/8/layout/cycle5"/>
    <dgm:cxn modelId="{A7B3985B-DAD2-426B-B67F-DE1350226D35}" type="presOf" srcId="{680EDCED-DE9A-4050-B51C-40BDFA8CC4FE}" destId="{9EA2A2E0-769D-4B77-84F0-DA450E6B845E}" srcOrd="0" destOrd="0" presId="urn:microsoft.com/office/officeart/2005/8/layout/cycle5"/>
    <dgm:cxn modelId="{5D02D545-F3B3-4AAE-9195-B926AEACD9D6}" type="presOf" srcId="{EAF11E58-4645-4F54-A535-62F3FF02A08C}" destId="{62AC54FF-7917-4A9A-85B2-ADC9B82BFD93}" srcOrd="0" destOrd="0" presId="urn:microsoft.com/office/officeart/2005/8/layout/cycle5"/>
    <dgm:cxn modelId="{B567B16E-F4E7-47CA-B161-C002F1D5FB75}" srcId="{3642E31F-AF38-4AAF-A6D2-347A01BECDBB}" destId="{5AEB39EB-D5C9-4396-8841-147A168196EA}" srcOrd="1" destOrd="0" parTransId="{5D6171BA-28F2-41F7-B58D-133DA443A5E6}" sibTransId="{6A897CD7-C131-4BC7-872A-3E05E9FDF7C2}"/>
    <dgm:cxn modelId="{07B3B355-685A-4647-A242-77860BDD796F}" type="presOf" srcId="{1FD5781E-E54E-4176-B4AC-1692A46D721D}" destId="{B329958F-632B-449D-AAC1-761A2FC8FEC2}" srcOrd="0" destOrd="0" presId="urn:microsoft.com/office/officeart/2005/8/layout/cycle5"/>
    <dgm:cxn modelId="{5F6D0397-9769-4D34-9D5E-BCCE0227E7DE}" type="presOf" srcId="{5AEB39EB-D5C9-4396-8841-147A168196EA}" destId="{C924A355-D610-45FE-8971-AF7A919FA70A}" srcOrd="0" destOrd="0" presId="urn:microsoft.com/office/officeart/2005/8/layout/cycle5"/>
    <dgm:cxn modelId="{60BD1CD7-DDAE-4E64-88FD-0D972E70499B}" type="presOf" srcId="{A230FDD4-107A-4188-BA22-8F3350009A1F}" destId="{65FE7DDD-1CCC-45D1-B81C-152D148C6B72}" srcOrd="0" destOrd="0" presId="urn:microsoft.com/office/officeart/2005/8/layout/cycle5"/>
    <dgm:cxn modelId="{05A00BE6-5AC2-47AF-A2CD-043A5A703D2C}" type="presOf" srcId="{3642E31F-AF38-4AAF-A6D2-347A01BECDBB}" destId="{4BF170DB-278D-445D-A3C7-E00C0B1A74F0}" srcOrd="0" destOrd="0" presId="urn:microsoft.com/office/officeart/2005/8/layout/cycle5"/>
    <dgm:cxn modelId="{8168A3F8-0287-4CAE-AA96-50290338722B}" srcId="{3642E31F-AF38-4AAF-A6D2-347A01BECDBB}" destId="{1FD5781E-E54E-4176-B4AC-1692A46D721D}" srcOrd="0" destOrd="0" parTransId="{8D53BD01-825B-417C-91FA-5FC82BC24ABF}" sibTransId="{680EDCED-DE9A-4050-B51C-40BDFA8CC4FE}"/>
    <dgm:cxn modelId="{4ACCF5DE-370D-459A-B46C-0DCCFF16A7AF}" type="presParOf" srcId="{4BF170DB-278D-445D-A3C7-E00C0B1A74F0}" destId="{B329958F-632B-449D-AAC1-761A2FC8FEC2}" srcOrd="0" destOrd="0" presId="urn:microsoft.com/office/officeart/2005/8/layout/cycle5"/>
    <dgm:cxn modelId="{78280E72-3D1C-415F-A131-4D828AF334AC}" type="presParOf" srcId="{4BF170DB-278D-445D-A3C7-E00C0B1A74F0}" destId="{53963038-6A81-4D55-A4AE-41CA0E6A97E8}" srcOrd="1" destOrd="0" presId="urn:microsoft.com/office/officeart/2005/8/layout/cycle5"/>
    <dgm:cxn modelId="{12D51F38-34B2-4802-A46A-C2BFC7B41BD1}" type="presParOf" srcId="{4BF170DB-278D-445D-A3C7-E00C0B1A74F0}" destId="{9EA2A2E0-769D-4B77-84F0-DA450E6B845E}" srcOrd="2" destOrd="0" presId="urn:microsoft.com/office/officeart/2005/8/layout/cycle5"/>
    <dgm:cxn modelId="{B26E8E38-52A7-4304-A103-AC579927CD84}" type="presParOf" srcId="{4BF170DB-278D-445D-A3C7-E00C0B1A74F0}" destId="{C924A355-D610-45FE-8971-AF7A919FA70A}" srcOrd="3" destOrd="0" presId="urn:microsoft.com/office/officeart/2005/8/layout/cycle5"/>
    <dgm:cxn modelId="{D587DDF7-A121-47DB-AA67-BC2287D8F3A7}" type="presParOf" srcId="{4BF170DB-278D-445D-A3C7-E00C0B1A74F0}" destId="{D5BE4173-C6B5-446F-BCAA-0D21CD93349D}" srcOrd="4" destOrd="0" presId="urn:microsoft.com/office/officeart/2005/8/layout/cycle5"/>
    <dgm:cxn modelId="{BCFE0614-006A-49A3-9CE0-99D7707BA34D}" type="presParOf" srcId="{4BF170DB-278D-445D-A3C7-E00C0B1A74F0}" destId="{D5AF9196-D622-4130-A9B7-ADE541AB016F}" srcOrd="5" destOrd="0" presId="urn:microsoft.com/office/officeart/2005/8/layout/cycle5"/>
    <dgm:cxn modelId="{B4FAD9CE-2F4E-4D20-8313-3C7626851C11}" type="presParOf" srcId="{4BF170DB-278D-445D-A3C7-E00C0B1A74F0}" destId="{62AC54FF-7917-4A9A-85B2-ADC9B82BFD93}" srcOrd="6" destOrd="0" presId="urn:microsoft.com/office/officeart/2005/8/layout/cycle5"/>
    <dgm:cxn modelId="{66A9BE3E-708F-4A38-98F1-5D1181BF3565}" type="presParOf" srcId="{4BF170DB-278D-445D-A3C7-E00C0B1A74F0}" destId="{089EC817-03E7-4538-82BE-FBBE71D17A44}" srcOrd="7" destOrd="0" presId="urn:microsoft.com/office/officeart/2005/8/layout/cycle5"/>
    <dgm:cxn modelId="{048650B0-7A27-489B-802C-413AAE790F45}" type="presParOf" srcId="{4BF170DB-278D-445D-A3C7-E00C0B1A74F0}" destId="{65FE7DDD-1CCC-45D1-B81C-152D148C6B72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29958F-632B-449D-AAC1-761A2FC8FEC2}">
      <dsp:nvSpPr>
        <dsp:cNvPr id="0" name=""/>
        <dsp:cNvSpPr/>
      </dsp:nvSpPr>
      <dsp:spPr>
        <a:xfrm>
          <a:off x="947713" y="163373"/>
          <a:ext cx="1263104" cy="82101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/>
            <a:t>M</a:t>
          </a:r>
          <a:r>
            <a:rPr lang="en-US" altLang="ko-KR" sz="1800" kern="1200" dirty="0"/>
            <a:t>odel</a:t>
          </a:r>
          <a:endParaRPr lang="ko-KR" altLang="en-US" sz="1800" kern="1200" dirty="0"/>
        </a:p>
      </dsp:txBody>
      <dsp:txXfrm>
        <a:off x="987792" y="203452"/>
        <a:ext cx="1182946" cy="740859"/>
      </dsp:txXfrm>
    </dsp:sp>
    <dsp:sp modelId="{9EA2A2E0-769D-4B77-84F0-DA450E6B845E}">
      <dsp:nvSpPr>
        <dsp:cNvPr id="0" name=""/>
        <dsp:cNvSpPr/>
      </dsp:nvSpPr>
      <dsp:spPr>
        <a:xfrm>
          <a:off x="485479" y="573882"/>
          <a:ext cx="2187572" cy="2187572"/>
        </a:xfrm>
        <a:custGeom>
          <a:avLst/>
          <a:gdLst/>
          <a:ahLst/>
          <a:cxnLst/>
          <a:rect l="0" t="0" r="0" b="0"/>
          <a:pathLst>
            <a:path>
              <a:moveTo>
                <a:pt x="1894429" y="348575"/>
              </a:moveTo>
              <a:arcTo wR="1093786" hR="1093786" stAng="19023221" swAng="2299403"/>
            </a:path>
          </a:pathLst>
        </a:custGeom>
        <a:noFill/>
        <a:ln w="28575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24A355-D610-45FE-8971-AF7A919FA70A}">
      <dsp:nvSpPr>
        <dsp:cNvPr id="0" name=""/>
        <dsp:cNvSpPr/>
      </dsp:nvSpPr>
      <dsp:spPr>
        <a:xfrm>
          <a:off x="1894960" y="1804052"/>
          <a:ext cx="1263104" cy="821017"/>
        </a:xfrm>
        <a:prstGeom prst="roundRect">
          <a:avLst/>
        </a:prstGeom>
        <a:gradFill rotWithShape="0">
          <a:gsLst>
            <a:gs pos="0">
              <a:schemeClr val="accent5">
                <a:hueOff val="-4050390"/>
                <a:satOff val="28480"/>
                <a:lumOff val="7942"/>
                <a:alphaOff val="0"/>
                <a:tint val="50000"/>
                <a:satMod val="300000"/>
              </a:schemeClr>
            </a:gs>
            <a:gs pos="35000">
              <a:schemeClr val="accent5">
                <a:hueOff val="-4050390"/>
                <a:satOff val="28480"/>
                <a:lumOff val="7942"/>
                <a:alphaOff val="0"/>
                <a:tint val="37000"/>
                <a:satMod val="300000"/>
              </a:schemeClr>
            </a:gs>
            <a:gs pos="100000">
              <a:schemeClr val="accent5">
                <a:hueOff val="-4050390"/>
                <a:satOff val="28480"/>
                <a:lumOff val="794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/>
            <a:t>C</a:t>
          </a:r>
          <a:r>
            <a:rPr lang="en-US" altLang="ko-KR" sz="1800" kern="1200" dirty="0"/>
            <a:t>ontroller</a:t>
          </a:r>
          <a:endParaRPr lang="ko-KR" altLang="en-US" sz="1800" kern="1200" dirty="0"/>
        </a:p>
      </dsp:txBody>
      <dsp:txXfrm>
        <a:off x="1935039" y="1844131"/>
        <a:ext cx="1182946" cy="740859"/>
      </dsp:txXfrm>
    </dsp:sp>
    <dsp:sp modelId="{D5AF9196-D622-4130-A9B7-ADE541AB016F}">
      <dsp:nvSpPr>
        <dsp:cNvPr id="0" name=""/>
        <dsp:cNvSpPr/>
      </dsp:nvSpPr>
      <dsp:spPr>
        <a:xfrm>
          <a:off x="485479" y="573882"/>
          <a:ext cx="2187572" cy="2187572"/>
        </a:xfrm>
        <a:custGeom>
          <a:avLst/>
          <a:gdLst/>
          <a:ahLst/>
          <a:cxnLst/>
          <a:rect l="0" t="0" r="0" b="0"/>
          <a:pathLst>
            <a:path>
              <a:moveTo>
                <a:pt x="1428803" y="2135002"/>
              </a:moveTo>
              <a:arcTo wR="1093786" hR="1093786" stAng="4329847" swAng="2140306"/>
            </a:path>
          </a:pathLst>
        </a:custGeom>
        <a:noFill/>
        <a:ln w="28575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AC54FF-7917-4A9A-85B2-ADC9B82BFD93}">
      <dsp:nvSpPr>
        <dsp:cNvPr id="0" name=""/>
        <dsp:cNvSpPr/>
      </dsp:nvSpPr>
      <dsp:spPr>
        <a:xfrm>
          <a:off x="467" y="1804052"/>
          <a:ext cx="1263104" cy="821017"/>
        </a:xfrm>
        <a:prstGeom prst="roundRect">
          <a:avLst/>
        </a:prstGeom>
        <a:gradFill rotWithShape="0">
          <a:gsLst>
            <a:gs pos="0">
              <a:schemeClr val="accent5">
                <a:hueOff val="-8100781"/>
                <a:satOff val="56960"/>
                <a:lumOff val="15883"/>
                <a:alphaOff val="0"/>
                <a:tint val="50000"/>
                <a:satMod val="300000"/>
              </a:schemeClr>
            </a:gs>
            <a:gs pos="35000">
              <a:schemeClr val="accent5">
                <a:hueOff val="-8100781"/>
                <a:satOff val="56960"/>
                <a:lumOff val="15883"/>
                <a:alphaOff val="0"/>
                <a:tint val="37000"/>
                <a:satMod val="300000"/>
              </a:schemeClr>
            </a:gs>
            <a:gs pos="100000">
              <a:schemeClr val="accent5">
                <a:hueOff val="-8100781"/>
                <a:satOff val="56960"/>
                <a:lumOff val="1588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/>
            <a:t>V</a:t>
          </a:r>
          <a:r>
            <a:rPr lang="en-US" altLang="ko-KR" sz="1800" kern="1200" dirty="0"/>
            <a:t>iew</a:t>
          </a:r>
          <a:endParaRPr lang="ko-KR" altLang="en-US" sz="1800" kern="1200" dirty="0"/>
        </a:p>
      </dsp:txBody>
      <dsp:txXfrm>
        <a:off x="40546" y="1844131"/>
        <a:ext cx="1182946" cy="740859"/>
      </dsp:txXfrm>
    </dsp:sp>
    <dsp:sp modelId="{65FE7DDD-1CCC-45D1-B81C-152D148C6B72}">
      <dsp:nvSpPr>
        <dsp:cNvPr id="0" name=""/>
        <dsp:cNvSpPr/>
      </dsp:nvSpPr>
      <dsp:spPr>
        <a:xfrm>
          <a:off x="485479" y="573882"/>
          <a:ext cx="2187572" cy="2187572"/>
        </a:xfrm>
        <a:custGeom>
          <a:avLst/>
          <a:gdLst/>
          <a:ahLst/>
          <a:cxnLst/>
          <a:rect l="0" t="0" r="0" b="0"/>
          <a:pathLst>
            <a:path>
              <a:moveTo>
                <a:pt x="3558" y="1005629"/>
              </a:moveTo>
              <a:arcTo wR="1093786" hR="1093786" stAng="11077376" swAng="2299403"/>
            </a:path>
          </a:pathLst>
        </a:custGeom>
        <a:noFill/>
        <a:ln w="28575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15719e772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15719e772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15719e77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15719e772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15719e77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15719e772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379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15719e77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15719e772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893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15719e77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15719e772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315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15719e77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15719e772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642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15719e77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15719e772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998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15719e77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15719e772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761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15719e772_0_15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15719e772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15719e772_0_15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15719e772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150d33612_0_26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150d33612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15719e772_0_15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15719e772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15719e772_0_15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15719e772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15719e772_0_15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15719e772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15719e772_0_15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15719e772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15719e772_0_15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15719e772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15719e772_0_15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15719e772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15719e772_0_15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15719e772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15719e772_0_15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15719e772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15719e772_0_15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15719e772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15719e772_0_15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15719e772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15719e772_0_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15719e77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15719e772_0_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15719e77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15719e772_0_5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15719e77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15719e772_0_6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15719e77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15719e772_0_7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15719e77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15719e772_0_9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15719e77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15719e772_0_1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15719e772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Qxl0B_B6U70v58UVW5FOYVIS5LveC5RiDQt_JTG9ivo/edit#gid=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p9yy0XjjMeEDrma2DaXRJbBw7V3_MmQsG6LFGy-Rwz8/edi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p9yy0XjjMeEDrma2DaXRJbBw7V3_MmQsG6LFGy-Rwz8/edi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hategore.github.io/ay_project-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9108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RED</a:t>
            </a:r>
            <a:r>
              <a:rPr lang="ko"/>
              <a:t>HOUSE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2287105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TEAM PROJECT</a:t>
            </a:r>
            <a:endParaRPr dirty="0"/>
          </a:p>
        </p:txBody>
      </p:sp>
      <p:sp>
        <p:nvSpPr>
          <p:cNvPr id="64" name="Google Shape;64;p13"/>
          <p:cNvSpPr txBox="1"/>
          <p:nvPr/>
        </p:nvSpPr>
        <p:spPr>
          <a:xfrm>
            <a:off x="4035525" y="2606025"/>
            <a:ext cx="73431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>
                <a:latin typeface="Economica"/>
                <a:ea typeface="Economica"/>
                <a:cs typeface="Economica"/>
                <a:sym typeface="Economica"/>
              </a:rPr>
              <a:t>Kim Pyeong-ki</a:t>
            </a:r>
            <a:endParaRPr sz="1500" dirty="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>
                <a:latin typeface="Economica"/>
                <a:ea typeface="Economica"/>
                <a:cs typeface="Economica"/>
                <a:sym typeface="Economica"/>
              </a:rPr>
              <a:t>Kim Hye</a:t>
            </a:r>
            <a:r>
              <a:rPr lang="en-US" altLang="ko" sz="1500" dirty="0">
                <a:latin typeface="Economica"/>
                <a:ea typeface="Economica"/>
                <a:cs typeface="Economica"/>
                <a:sym typeface="Economica"/>
              </a:rPr>
              <a:t>o</a:t>
            </a:r>
            <a:r>
              <a:rPr lang="ko" sz="1500" dirty="0">
                <a:latin typeface="Economica"/>
                <a:ea typeface="Economica"/>
                <a:cs typeface="Economica"/>
                <a:sym typeface="Economica"/>
              </a:rPr>
              <a:t>n-jin</a:t>
            </a:r>
            <a:endParaRPr sz="1500" dirty="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>
                <a:latin typeface="Economica"/>
                <a:ea typeface="Economica"/>
                <a:cs typeface="Economica"/>
                <a:sym typeface="Economica"/>
              </a:rPr>
              <a:t>Lee Dong-jun</a:t>
            </a:r>
            <a:endParaRPr sz="1500" dirty="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>
                <a:latin typeface="Economica"/>
                <a:ea typeface="Economica"/>
                <a:cs typeface="Economica"/>
                <a:sym typeface="Economica"/>
              </a:rPr>
              <a:t>Choi Jun-young</a:t>
            </a:r>
            <a:endParaRPr sz="1500" dirty="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>
                <a:latin typeface="Economica"/>
                <a:ea typeface="Economica"/>
                <a:cs typeface="Economica"/>
                <a:sym typeface="Economica"/>
              </a:rPr>
              <a:t>Moon hyo-jung</a:t>
            </a:r>
            <a:endParaRPr sz="1500" dirty="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60">
            <a:extLst>
              <a:ext uri="{FF2B5EF4-FFF2-40B4-BE49-F238E27FC236}">
                <a16:creationId xmlns:a16="http://schemas.microsoft.com/office/drawing/2014/main" id="{982BB637-84B2-4EFE-A41C-504C9CDE0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394" y="2380308"/>
            <a:ext cx="2117479" cy="831301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0511162-C0C5-4C8D-AF73-A336B82F1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634" y="1844385"/>
            <a:ext cx="1751074" cy="298139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4C70779-83C4-4118-8893-E57E54DF64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689" y="1553377"/>
            <a:ext cx="1554863" cy="25818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F80E0C-24B0-4AF7-90C7-C93457268F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8449" y="44940"/>
            <a:ext cx="2244394" cy="1125988"/>
          </a:xfrm>
          <a:prstGeom prst="rect">
            <a:avLst/>
          </a:prstGeom>
        </p:spPr>
      </p:pic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8</a:t>
            </a:r>
            <a:endParaRPr dirty="0"/>
          </a:p>
        </p:txBody>
      </p:sp>
      <p:sp>
        <p:nvSpPr>
          <p:cNvPr id="157" name="Google Shape;157;p22"/>
          <p:cNvSpPr txBox="1"/>
          <p:nvPr/>
        </p:nvSpPr>
        <p:spPr>
          <a:xfrm>
            <a:off x="13750" y="7620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개</a:t>
            </a:r>
            <a:r>
              <a:rPr lang="ko" sz="3200" b="1">
                <a:latin typeface="Gulim"/>
                <a:ea typeface="Gulim"/>
                <a:cs typeface="Gulim"/>
                <a:sym typeface="Gulim"/>
              </a:rPr>
              <a:t>발 및 테스트</a:t>
            </a:r>
            <a:endParaRPr sz="400" b="1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rgbClr val="000000"/>
                </a:solidFill>
              </a:rPr>
              <a:t>register</a:t>
            </a:r>
            <a:endParaRPr sz="3200" u="sng" dirty="0">
              <a:solidFill>
                <a:srgbClr val="000000"/>
              </a:solidFill>
            </a:endParaRPr>
          </a:p>
        </p:txBody>
      </p:sp>
      <p:cxnSp>
        <p:nvCxnSpPr>
          <p:cNvPr id="161" name="Google Shape;161;p22"/>
          <p:cNvCxnSpPr/>
          <p:nvPr/>
        </p:nvCxnSpPr>
        <p:spPr>
          <a:xfrm flipH="1">
            <a:off x="7540164" y="2097625"/>
            <a:ext cx="567300" cy="198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24B740-D5A4-4881-B0DA-2B56CE24AA4A}"/>
              </a:ext>
            </a:extLst>
          </p:cNvPr>
          <p:cNvSpPr/>
          <p:nvPr/>
        </p:nvSpPr>
        <p:spPr>
          <a:xfrm>
            <a:off x="2870010" y="98261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①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B95041-EA2E-404F-9B8B-71837B334466}"/>
              </a:ext>
            </a:extLst>
          </p:cNvPr>
          <p:cNvSpPr/>
          <p:nvPr/>
        </p:nvSpPr>
        <p:spPr>
          <a:xfrm>
            <a:off x="-129107" y="1165868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②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0CD246-1EE6-46F7-82CC-6DCEA8E150F8}"/>
              </a:ext>
            </a:extLst>
          </p:cNvPr>
          <p:cNvSpPr/>
          <p:nvPr/>
        </p:nvSpPr>
        <p:spPr>
          <a:xfrm>
            <a:off x="3019560" y="1374506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③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74767B-D977-4C65-A404-265E4E4C805F}"/>
              </a:ext>
            </a:extLst>
          </p:cNvPr>
          <p:cNvSpPr/>
          <p:nvPr/>
        </p:nvSpPr>
        <p:spPr>
          <a:xfrm>
            <a:off x="4740233" y="1865508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④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E82F616-1140-4DCF-A8B1-E3FDDB95B349}"/>
              </a:ext>
            </a:extLst>
          </p:cNvPr>
          <p:cNvCxnSpPr>
            <a:cxnSpLocks/>
            <a:stCxn id="8" idx="1"/>
            <a:endCxn id="17" idx="0"/>
          </p:cNvCxnSpPr>
          <p:nvPr/>
        </p:nvCxnSpPr>
        <p:spPr>
          <a:xfrm flipH="1">
            <a:off x="1199121" y="1102581"/>
            <a:ext cx="2756065" cy="450796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F2A6FB-F297-4FE8-A117-FC2B340C8260}"/>
              </a:ext>
            </a:extLst>
          </p:cNvPr>
          <p:cNvSpPr/>
          <p:nvPr/>
        </p:nvSpPr>
        <p:spPr>
          <a:xfrm>
            <a:off x="1520927" y="1588721"/>
            <a:ext cx="455625" cy="22648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AEA3F2-0B11-4984-B7C5-E9DE56FE141D}"/>
              </a:ext>
            </a:extLst>
          </p:cNvPr>
          <p:cNvSpPr/>
          <p:nvPr/>
        </p:nvSpPr>
        <p:spPr>
          <a:xfrm>
            <a:off x="2892541" y="1855281"/>
            <a:ext cx="485304" cy="21457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37A56D-FB80-4A69-8E77-6C18388318DC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1976552" y="1701964"/>
            <a:ext cx="915989" cy="260606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8B82B16-A6D9-402D-892A-43F9CE2EBB2F}"/>
              </a:ext>
            </a:extLst>
          </p:cNvPr>
          <p:cNvSpPr/>
          <p:nvPr/>
        </p:nvSpPr>
        <p:spPr>
          <a:xfrm>
            <a:off x="2913719" y="2192367"/>
            <a:ext cx="1714989" cy="50885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97AED21-3629-4D61-8085-82E7E068DBF3}"/>
              </a:ext>
            </a:extLst>
          </p:cNvPr>
          <p:cNvCxnSpPr>
            <a:cxnSpLocks/>
            <a:stCxn id="30" idx="3"/>
            <a:endCxn id="61" idx="1"/>
          </p:cNvCxnSpPr>
          <p:nvPr/>
        </p:nvCxnSpPr>
        <p:spPr>
          <a:xfrm>
            <a:off x="4628708" y="2446797"/>
            <a:ext cx="338686" cy="349162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639A94-E004-495D-8E71-BFAE5B33EFFF}"/>
              </a:ext>
            </a:extLst>
          </p:cNvPr>
          <p:cNvSpPr/>
          <p:nvPr/>
        </p:nvSpPr>
        <p:spPr>
          <a:xfrm>
            <a:off x="4987895" y="2786483"/>
            <a:ext cx="1462857" cy="41996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462CA24-AD75-40FA-8643-1BB7D39FA333}"/>
              </a:ext>
            </a:extLst>
          </p:cNvPr>
          <p:cNvSpPr/>
          <p:nvPr/>
        </p:nvSpPr>
        <p:spPr>
          <a:xfrm>
            <a:off x="6445370" y="2429776"/>
            <a:ext cx="546195" cy="68739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777305B-4C1C-48EE-AE56-23823C05FA76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5719324" y="3206452"/>
            <a:ext cx="1456585" cy="67206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BCCA809-8E03-48D0-A87E-BD2AA6919FD1}"/>
              </a:ext>
            </a:extLst>
          </p:cNvPr>
          <p:cNvSpPr/>
          <p:nvPr/>
        </p:nvSpPr>
        <p:spPr>
          <a:xfrm>
            <a:off x="6117169" y="3878516"/>
            <a:ext cx="2117479" cy="7194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F96E375-EB37-4909-8A54-D6C7F2344C4B}"/>
              </a:ext>
            </a:extLst>
          </p:cNvPr>
          <p:cNvCxnSpPr>
            <a:cxnSpLocks/>
            <a:stCxn id="35" idx="3"/>
            <a:endCxn id="44" idx="2"/>
          </p:cNvCxnSpPr>
          <p:nvPr/>
        </p:nvCxnSpPr>
        <p:spPr>
          <a:xfrm flipV="1">
            <a:off x="6991565" y="1783323"/>
            <a:ext cx="711647" cy="990151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3F4D2E3-0B1B-4A16-9787-20033791AAAE}"/>
              </a:ext>
            </a:extLst>
          </p:cNvPr>
          <p:cNvSpPr/>
          <p:nvPr/>
        </p:nvSpPr>
        <p:spPr>
          <a:xfrm>
            <a:off x="6621167" y="952023"/>
            <a:ext cx="2164090" cy="8313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134A39-CC61-4B22-B500-603AA8C49205}"/>
              </a:ext>
            </a:extLst>
          </p:cNvPr>
          <p:cNvSpPr txBox="1"/>
          <p:nvPr/>
        </p:nvSpPr>
        <p:spPr>
          <a:xfrm>
            <a:off x="1619930" y="845957"/>
            <a:ext cx="1949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 회원가입 버튼 클릭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96D0C7-96A7-46FE-BFFC-971331FA6A3E}"/>
              </a:ext>
            </a:extLst>
          </p:cNvPr>
          <p:cNvSpPr txBox="1"/>
          <p:nvPr/>
        </p:nvSpPr>
        <p:spPr>
          <a:xfrm>
            <a:off x="1285131" y="1982440"/>
            <a:ext cx="1554863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② </a:t>
            </a:r>
            <a:r>
              <a:rPr lang="en-US" altLang="ko-KR" sz="1000" dirty="0"/>
              <a:t>ID </a:t>
            </a:r>
            <a:r>
              <a:rPr lang="ko-KR" altLang="en-US" sz="1000" dirty="0"/>
              <a:t>입력 후 </a:t>
            </a:r>
            <a:endParaRPr lang="en-US" altLang="ko-KR" sz="1000" dirty="0"/>
          </a:p>
          <a:p>
            <a:pPr algn="ctr"/>
            <a:r>
              <a:rPr lang="en-US" altLang="ko-KR" sz="1000" dirty="0"/>
              <a:t>id</a:t>
            </a:r>
            <a:r>
              <a:rPr lang="ko-KR" altLang="en-US" sz="1000" dirty="0"/>
              <a:t>중복확인 버튼 </a:t>
            </a:r>
            <a:endParaRPr lang="en-US" altLang="ko-KR" sz="1000" dirty="0"/>
          </a:p>
          <a:p>
            <a:pPr algn="ctr"/>
            <a:r>
              <a:rPr lang="ko-KR" altLang="en-US" sz="1000" dirty="0"/>
              <a:t>클릭</a:t>
            </a:r>
            <a:endParaRPr lang="en-US" altLang="ko-KR" sz="1000" dirty="0"/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누르지 않거나</a:t>
            </a:r>
            <a:endParaRPr lang="en-US" altLang="ko-KR" sz="1000" dirty="0"/>
          </a:p>
          <a:p>
            <a:pPr algn="ctr"/>
            <a:r>
              <a:rPr lang="ko-KR" altLang="en-US" sz="1000" dirty="0"/>
              <a:t>사용불가능이 뜬다면 </a:t>
            </a:r>
            <a:endParaRPr lang="en-US" altLang="ko-KR" sz="1000" dirty="0"/>
          </a:p>
          <a:p>
            <a:pPr algn="ctr"/>
            <a:r>
              <a:rPr lang="en-US" altLang="ko-KR" sz="1000" dirty="0"/>
              <a:t>Submit </a:t>
            </a:r>
            <a:r>
              <a:rPr lang="ko-KR" altLang="en-US" sz="1000" dirty="0"/>
              <a:t>불가능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4F6E62-A815-41B8-8765-751DEAC56D37}"/>
              </a:ext>
            </a:extLst>
          </p:cNvPr>
          <p:cNvSpPr txBox="1"/>
          <p:nvPr/>
        </p:nvSpPr>
        <p:spPr>
          <a:xfrm>
            <a:off x="3448695" y="1473639"/>
            <a:ext cx="1714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③ 비밀번호 입력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F145F7-50CD-4582-848D-55C47514BB12}"/>
              </a:ext>
            </a:extLst>
          </p:cNvPr>
          <p:cNvSpPr txBox="1"/>
          <p:nvPr/>
        </p:nvSpPr>
        <p:spPr>
          <a:xfrm>
            <a:off x="7352961" y="1803787"/>
            <a:ext cx="1011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④</a:t>
            </a:r>
            <a:r>
              <a:rPr lang="en-US" altLang="ko-KR" dirty="0"/>
              <a:t>-1 </a:t>
            </a:r>
          </a:p>
          <a:p>
            <a:pPr algn="ctr"/>
            <a:r>
              <a:rPr lang="en-US" altLang="ko-KR" dirty="0"/>
              <a:t>show </a:t>
            </a:r>
            <a:r>
              <a:rPr lang="ko-KR" altLang="en-US" dirty="0"/>
              <a:t>클릭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30269B-C659-4416-8335-759C2E2858AE}"/>
              </a:ext>
            </a:extLst>
          </p:cNvPr>
          <p:cNvSpPr txBox="1"/>
          <p:nvPr/>
        </p:nvSpPr>
        <p:spPr>
          <a:xfrm>
            <a:off x="6502534" y="4624101"/>
            <a:ext cx="1588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④ 비밀번호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5E3673-57A8-444B-9E89-94E81576BDA3}"/>
              </a:ext>
            </a:extLst>
          </p:cNvPr>
          <p:cNvSpPr/>
          <p:nvPr/>
        </p:nvSpPr>
        <p:spPr>
          <a:xfrm>
            <a:off x="3955186" y="1020215"/>
            <a:ext cx="299132" cy="1647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1" name="그림 140">
            <a:extLst>
              <a:ext uri="{FF2B5EF4-FFF2-40B4-BE49-F238E27FC236}">
                <a16:creationId xmlns:a16="http://schemas.microsoft.com/office/drawing/2014/main" id="{60890825-D7EC-4FDD-B9CD-1B4BDCC45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1166" y="1025467"/>
            <a:ext cx="2241495" cy="725628"/>
          </a:xfrm>
          <a:prstGeom prst="rect">
            <a:avLst/>
          </a:prstGeom>
        </p:spPr>
      </p:pic>
      <p:pic>
        <p:nvPicPr>
          <p:cNvPr id="146" name="그림 145">
            <a:extLst>
              <a:ext uri="{FF2B5EF4-FFF2-40B4-BE49-F238E27FC236}">
                <a16:creationId xmlns:a16="http://schemas.microsoft.com/office/drawing/2014/main" id="{8D0C39C9-7C01-42FD-9E23-16D280D6E1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4633" y="3894651"/>
            <a:ext cx="2099579" cy="6937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0D21BBF-E5D2-4846-806C-C7C8AAAFB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724" y="1223665"/>
            <a:ext cx="3218539" cy="26388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E81E2E-B071-4C92-87D3-A4DFD1613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3009" y="1221708"/>
            <a:ext cx="1682352" cy="2935243"/>
          </a:xfrm>
          <a:prstGeom prst="rect">
            <a:avLst/>
          </a:prstGeom>
        </p:spPr>
      </p:pic>
      <p:sp>
        <p:nvSpPr>
          <p:cNvPr id="166" name="Google Shape;16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9</a:t>
            </a:r>
            <a:endParaRPr dirty="0"/>
          </a:p>
        </p:txBody>
      </p:sp>
      <p:sp>
        <p:nvSpPr>
          <p:cNvPr id="167" name="Google Shape;167;p23"/>
          <p:cNvSpPr txBox="1"/>
          <p:nvPr/>
        </p:nvSpPr>
        <p:spPr>
          <a:xfrm>
            <a:off x="13750" y="7620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개</a:t>
            </a:r>
            <a:r>
              <a:rPr lang="ko" sz="3200" b="1">
                <a:latin typeface="Gulim"/>
                <a:ea typeface="Gulim"/>
                <a:cs typeface="Gulim"/>
                <a:sym typeface="Gulim"/>
              </a:rPr>
              <a:t>발 및 테스트</a:t>
            </a:r>
            <a:endParaRPr sz="400" b="1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 algn="r"/>
            <a:r>
              <a:rPr lang="en-US" altLang="ko-KR" sz="3200" u="sng" dirty="0">
                <a:solidFill>
                  <a:srgbClr val="000000"/>
                </a:solidFill>
              </a:rPr>
              <a:t>register</a:t>
            </a:r>
            <a:endParaRPr sz="3200" u="sng" dirty="0">
              <a:solidFill>
                <a:srgbClr val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BC0B39-EA92-4D48-9358-2948651E81A5}"/>
              </a:ext>
            </a:extLst>
          </p:cNvPr>
          <p:cNvSpPr/>
          <p:nvPr/>
        </p:nvSpPr>
        <p:spPr>
          <a:xfrm>
            <a:off x="-12796" y="930902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⑤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B5097F-B8FA-4758-BB4D-F663A97DAD35}"/>
              </a:ext>
            </a:extLst>
          </p:cNvPr>
          <p:cNvSpPr/>
          <p:nvPr/>
        </p:nvSpPr>
        <p:spPr>
          <a:xfrm>
            <a:off x="2913009" y="2522200"/>
            <a:ext cx="1682353" cy="10563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A7E7505-298C-4911-84D5-7FF2FB1D74CE}"/>
              </a:ext>
            </a:extLst>
          </p:cNvPr>
          <p:cNvCxnSpPr>
            <a:cxnSpLocks/>
            <a:stCxn id="13" idx="3"/>
            <a:endCxn id="15" idx="0"/>
          </p:cNvCxnSpPr>
          <p:nvPr/>
        </p:nvCxnSpPr>
        <p:spPr>
          <a:xfrm>
            <a:off x="4595362" y="3050366"/>
            <a:ext cx="619541" cy="334645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F197FD-E7D4-4B7F-AD9F-94ADC357762E}"/>
              </a:ext>
            </a:extLst>
          </p:cNvPr>
          <p:cNvSpPr txBox="1"/>
          <p:nvPr/>
        </p:nvSpPr>
        <p:spPr>
          <a:xfrm>
            <a:off x="4572000" y="3385011"/>
            <a:ext cx="128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⑥생년월일 입력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C403FB-6B79-46AC-A3BA-2E4AB28A06F4}"/>
              </a:ext>
            </a:extLst>
          </p:cNvPr>
          <p:cNvSpPr txBox="1"/>
          <p:nvPr/>
        </p:nvSpPr>
        <p:spPr>
          <a:xfrm>
            <a:off x="6127147" y="4180839"/>
            <a:ext cx="2497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⑦ 카카오 우편번호 </a:t>
            </a:r>
            <a:endParaRPr lang="en-US" altLang="ko-KR" dirty="0"/>
          </a:p>
          <a:p>
            <a:pPr algn="ctr"/>
            <a:r>
              <a:rPr lang="en-US" altLang="ko-KR" dirty="0" err="1"/>
              <a:t>OpenAPI</a:t>
            </a:r>
            <a:r>
              <a:rPr lang="ko-KR" altLang="en-US" dirty="0"/>
              <a:t>를 활용한 주소입력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30D003-5E24-4764-9868-377BC3D12C82}"/>
              </a:ext>
            </a:extLst>
          </p:cNvPr>
          <p:cNvSpPr/>
          <p:nvPr/>
        </p:nvSpPr>
        <p:spPr>
          <a:xfrm>
            <a:off x="5870401" y="2766702"/>
            <a:ext cx="1504869" cy="53110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D045A14-CE99-40BA-ACC0-B18C1AD1AB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137" y="1221708"/>
            <a:ext cx="1582942" cy="276525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A4F76E2-EAB9-4C0F-AFD8-5743104BDAF6}"/>
              </a:ext>
            </a:extLst>
          </p:cNvPr>
          <p:cNvSpPr txBox="1"/>
          <p:nvPr/>
        </p:nvSpPr>
        <p:spPr>
          <a:xfrm>
            <a:off x="155621" y="4283974"/>
            <a:ext cx="272773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circleNumDbPlain" startAt="5"/>
            </a:pPr>
            <a:r>
              <a:rPr lang="ko-KR" altLang="en-US" sz="1050" dirty="0"/>
              <a:t>이름입력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/>
              <a:t>정규화를 통해 형식이 다를 시 경고문이 뜸</a:t>
            </a:r>
            <a:r>
              <a:rPr lang="en-US" altLang="ko-KR" sz="1050" dirty="0"/>
              <a:t>)</a:t>
            </a:r>
          </a:p>
          <a:p>
            <a:pPr marL="342900" indent="-342900" algn="ctr">
              <a:buAutoNum type="circleNumDbPlain" startAt="5"/>
            </a:pP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1076163-C489-4333-BC4F-D16620A0A30D}"/>
              </a:ext>
            </a:extLst>
          </p:cNvPr>
          <p:cNvSpPr/>
          <p:nvPr/>
        </p:nvSpPr>
        <p:spPr>
          <a:xfrm>
            <a:off x="574136" y="2120462"/>
            <a:ext cx="1582943" cy="21283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AF4C970-A85C-4333-87B4-5DF3A4235DB3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378482" y="2333298"/>
            <a:ext cx="141004" cy="1950676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F6C8A20-A906-434B-8336-2234EA3D4723}"/>
              </a:ext>
            </a:extLst>
          </p:cNvPr>
          <p:cNvSpPr/>
          <p:nvPr/>
        </p:nvSpPr>
        <p:spPr>
          <a:xfrm>
            <a:off x="2320404" y="960098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⑥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148DF29-EA9D-4BBF-9973-4259D57F35E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581736" y="3297804"/>
            <a:ext cx="794311" cy="883035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21A4067-3653-4C0A-BE91-11F695BDC644}"/>
              </a:ext>
            </a:extLst>
          </p:cNvPr>
          <p:cNvSpPr/>
          <p:nvPr/>
        </p:nvSpPr>
        <p:spPr>
          <a:xfrm>
            <a:off x="5187966" y="930902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⑦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FFD49C9F-79B1-4445-8B2C-E6A98D5A4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578" y="1301051"/>
            <a:ext cx="1610144" cy="302071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F9283F3-AC54-49B1-B561-47A045AC4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03" y="1324886"/>
            <a:ext cx="1590727" cy="2996876"/>
          </a:xfrm>
          <a:prstGeom prst="rect">
            <a:avLst/>
          </a:prstGeom>
        </p:spPr>
      </p:pic>
      <p:sp>
        <p:nvSpPr>
          <p:cNvPr id="166" name="Google Shape;16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10</a:t>
            </a:r>
            <a:endParaRPr dirty="0"/>
          </a:p>
        </p:txBody>
      </p:sp>
      <p:sp>
        <p:nvSpPr>
          <p:cNvPr id="167" name="Google Shape;167;p23"/>
          <p:cNvSpPr txBox="1"/>
          <p:nvPr/>
        </p:nvSpPr>
        <p:spPr>
          <a:xfrm>
            <a:off x="13750" y="7620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개</a:t>
            </a:r>
            <a:r>
              <a:rPr lang="ko" sz="3200" b="1">
                <a:latin typeface="Gulim"/>
                <a:ea typeface="Gulim"/>
                <a:cs typeface="Gulim"/>
                <a:sym typeface="Gulim"/>
              </a:rPr>
              <a:t>발 및 테스트</a:t>
            </a:r>
            <a:endParaRPr sz="400" b="1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 algn="r"/>
            <a:r>
              <a:rPr lang="en-US" altLang="ko-KR" sz="3200" u="sng" dirty="0">
                <a:solidFill>
                  <a:srgbClr val="000000"/>
                </a:solidFill>
              </a:rPr>
              <a:t>register</a:t>
            </a:r>
            <a:endParaRPr sz="3200" u="sng" dirty="0">
              <a:solidFill>
                <a:srgbClr val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0F7A57-4138-4CF0-9BB9-81E88C95279A}"/>
              </a:ext>
            </a:extLst>
          </p:cNvPr>
          <p:cNvSpPr txBox="1"/>
          <p:nvPr/>
        </p:nvSpPr>
        <p:spPr>
          <a:xfrm>
            <a:off x="104704" y="4418685"/>
            <a:ext cx="4467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⑧ 전화번호 입력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정규화를 통해 숫자 외 다른 글자 입력 시 경고문이 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EC8AE0-01ED-41B5-B0D0-D6BB14E1549C}"/>
              </a:ext>
            </a:extLst>
          </p:cNvPr>
          <p:cNvSpPr txBox="1"/>
          <p:nvPr/>
        </p:nvSpPr>
        <p:spPr>
          <a:xfrm>
            <a:off x="4130786" y="4391559"/>
            <a:ext cx="5013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⑨이메일 입력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정규화를 통해 형식이 다를 시 경고문이 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E7FA779-59C3-48D4-91FB-F2A86603D5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606" y="1301051"/>
            <a:ext cx="1610145" cy="303385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85D2D87-48D0-48BD-A2DA-C18F8FC887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1674" y="1301051"/>
            <a:ext cx="1599796" cy="3020711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707E13-8BDB-4A62-A934-163C053C5C60}"/>
              </a:ext>
            </a:extLst>
          </p:cNvPr>
          <p:cNvSpPr/>
          <p:nvPr/>
        </p:nvSpPr>
        <p:spPr>
          <a:xfrm>
            <a:off x="277110" y="793351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⑧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AEE2DE5-A6AB-4688-9898-5BAB9CA16EC4}"/>
              </a:ext>
            </a:extLst>
          </p:cNvPr>
          <p:cNvSpPr/>
          <p:nvPr/>
        </p:nvSpPr>
        <p:spPr>
          <a:xfrm>
            <a:off x="4423476" y="808597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⑨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5211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/>
        </p:nvSpPr>
        <p:spPr>
          <a:xfrm>
            <a:off x="13750" y="7620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개</a:t>
            </a:r>
            <a:r>
              <a:rPr lang="ko" sz="3200" b="1">
                <a:latin typeface="Gulim"/>
                <a:ea typeface="Gulim"/>
                <a:cs typeface="Gulim"/>
                <a:sym typeface="Gulim"/>
              </a:rPr>
              <a:t>발 및 테스트</a:t>
            </a:r>
            <a:endParaRPr sz="400" b="1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 algn="r"/>
            <a:r>
              <a:rPr lang="en-US" altLang="ko-KR" sz="3200" u="sng" dirty="0">
                <a:solidFill>
                  <a:srgbClr val="000000"/>
                </a:solidFill>
              </a:rPr>
              <a:t>register</a:t>
            </a:r>
            <a:endParaRPr sz="3200" u="sng" dirty="0">
              <a:solidFill>
                <a:srgbClr val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F77CE8-2951-4862-B1DF-FB3B00C59446}"/>
              </a:ext>
            </a:extLst>
          </p:cNvPr>
          <p:cNvSpPr/>
          <p:nvPr/>
        </p:nvSpPr>
        <p:spPr>
          <a:xfrm>
            <a:off x="-59667" y="582138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⑩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60BA99A-F28A-4957-88B7-07F6C7624986}"/>
              </a:ext>
            </a:extLst>
          </p:cNvPr>
          <p:cNvCxnSpPr>
            <a:cxnSpLocks/>
          </p:cNvCxnSpPr>
          <p:nvPr/>
        </p:nvCxnSpPr>
        <p:spPr>
          <a:xfrm>
            <a:off x="2748535" y="2476322"/>
            <a:ext cx="2290677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C407DA3-030B-4C3A-BB14-11E5112E8395}"/>
              </a:ext>
            </a:extLst>
          </p:cNvPr>
          <p:cNvSpPr txBox="1"/>
          <p:nvPr/>
        </p:nvSpPr>
        <p:spPr>
          <a:xfrm>
            <a:off x="2788852" y="2529984"/>
            <a:ext cx="2178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⑩ 회원가입</a:t>
            </a:r>
            <a:r>
              <a:rPr lang="en-US" altLang="ko-KR" dirty="0"/>
              <a:t> </a:t>
            </a:r>
            <a:r>
              <a:rPr lang="ko-KR" altLang="en-US" dirty="0"/>
              <a:t>버튼 클릭 시</a:t>
            </a:r>
            <a:endParaRPr lang="en-US" altLang="ko-KR" dirty="0"/>
          </a:p>
          <a:p>
            <a:pPr algn="ctr"/>
            <a:r>
              <a:rPr lang="ko-KR" altLang="en-US" dirty="0"/>
              <a:t>로그인 창으로 이동함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Google Shape;166;p23">
            <a:extLst>
              <a:ext uri="{FF2B5EF4-FFF2-40B4-BE49-F238E27FC236}">
                <a16:creationId xmlns:a16="http://schemas.microsoft.com/office/drawing/2014/main" id="{43A95BC2-6B3F-4386-A960-AF12DB25BD3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11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33BD76-340C-4415-BE7A-528CCA795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51" y="753300"/>
            <a:ext cx="2129109" cy="40201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AF3CA1-5CCC-495A-A2A8-33B6EE80F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533" y="1627599"/>
            <a:ext cx="3519416" cy="188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54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/>
        </p:nvSpPr>
        <p:spPr>
          <a:xfrm>
            <a:off x="13750" y="7620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개</a:t>
            </a:r>
            <a:r>
              <a:rPr lang="ko" sz="3200" b="1">
                <a:latin typeface="Gulim"/>
                <a:ea typeface="Gulim"/>
                <a:cs typeface="Gulim"/>
                <a:sym typeface="Gulim"/>
              </a:rPr>
              <a:t>발 및 테스트</a:t>
            </a:r>
            <a:endParaRPr sz="400" b="1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 algn="r"/>
            <a:r>
              <a:rPr lang="en-US" sz="3200" u="sng" dirty="0">
                <a:solidFill>
                  <a:srgbClr val="000000"/>
                </a:solidFill>
              </a:rPr>
              <a:t>login</a:t>
            </a:r>
            <a:endParaRPr sz="3200" u="sng" dirty="0">
              <a:solidFill>
                <a:srgbClr val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F77CE8-2951-4862-B1DF-FB3B00C59446}"/>
              </a:ext>
            </a:extLst>
          </p:cNvPr>
          <p:cNvSpPr/>
          <p:nvPr/>
        </p:nvSpPr>
        <p:spPr>
          <a:xfrm>
            <a:off x="-129107" y="1213792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①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60BA99A-F28A-4957-88B7-07F6C7624986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3695578" y="2521353"/>
            <a:ext cx="869522" cy="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C407DA3-030B-4C3A-BB14-11E5112E8395}"/>
              </a:ext>
            </a:extLst>
          </p:cNvPr>
          <p:cNvSpPr txBox="1"/>
          <p:nvPr/>
        </p:nvSpPr>
        <p:spPr>
          <a:xfrm>
            <a:off x="2243169" y="3968704"/>
            <a:ext cx="3534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①로그인 버튼 클릭 시 메인 페이지로 이동</a:t>
            </a:r>
          </a:p>
        </p:txBody>
      </p:sp>
      <p:sp>
        <p:nvSpPr>
          <p:cNvPr id="10" name="Google Shape;166;p23">
            <a:extLst>
              <a:ext uri="{FF2B5EF4-FFF2-40B4-BE49-F238E27FC236}">
                <a16:creationId xmlns:a16="http://schemas.microsoft.com/office/drawing/2014/main" id="{43A95BC2-6B3F-4386-A960-AF12DB25BD3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11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BE5321E-1CA0-4A03-AAB6-0EF17CDB1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90" y="1638371"/>
            <a:ext cx="3259288" cy="17659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F7D99D-3168-4575-B555-52A826DDF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100" y="1417069"/>
            <a:ext cx="4572000" cy="220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58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E471C1C8-8808-45C6-903E-CB42DFA5D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438" y="1764994"/>
            <a:ext cx="2995613" cy="1454539"/>
          </a:xfrm>
          <a:prstGeom prst="rect">
            <a:avLst/>
          </a:prstGeom>
        </p:spPr>
      </p:pic>
      <p:sp>
        <p:nvSpPr>
          <p:cNvPr id="167" name="Google Shape;167;p23"/>
          <p:cNvSpPr txBox="1"/>
          <p:nvPr/>
        </p:nvSpPr>
        <p:spPr>
          <a:xfrm>
            <a:off x="13750" y="7620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개</a:t>
            </a:r>
            <a:r>
              <a:rPr lang="ko" sz="3200" b="1">
                <a:latin typeface="Gulim"/>
                <a:ea typeface="Gulim"/>
                <a:cs typeface="Gulim"/>
                <a:sym typeface="Gulim"/>
              </a:rPr>
              <a:t>발 및 테스트</a:t>
            </a:r>
            <a:endParaRPr sz="400" b="1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 algn="r"/>
            <a:r>
              <a:rPr lang="en-US" sz="3200" u="sng" dirty="0">
                <a:solidFill>
                  <a:srgbClr val="000000"/>
                </a:solidFill>
              </a:rPr>
              <a:t>find</a:t>
            </a:r>
            <a:endParaRPr sz="3200" u="sng" dirty="0">
              <a:solidFill>
                <a:srgbClr val="000000"/>
              </a:solidFill>
            </a:endParaRPr>
          </a:p>
        </p:txBody>
      </p:sp>
      <p:sp>
        <p:nvSpPr>
          <p:cNvPr id="10" name="Google Shape;166;p23">
            <a:extLst>
              <a:ext uri="{FF2B5EF4-FFF2-40B4-BE49-F238E27FC236}">
                <a16:creationId xmlns:a16="http://schemas.microsoft.com/office/drawing/2014/main" id="{43A95BC2-6B3F-4386-A960-AF12DB25BD3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11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AF3CA1-5CCC-495A-A2A8-33B6EE80F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782" y="290500"/>
            <a:ext cx="2710967" cy="145453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B1771B-CB41-46CA-B9F3-915E7924D2BE}"/>
              </a:ext>
            </a:extLst>
          </p:cNvPr>
          <p:cNvSpPr/>
          <p:nvPr/>
        </p:nvSpPr>
        <p:spPr>
          <a:xfrm>
            <a:off x="2974448" y="63275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①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2EF5B8-0FF5-4411-99FA-BCF2479EDFA7}"/>
              </a:ext>
            </a:extLst>
          </p:cNvPr>
          <p:cNvSpPr/>
          <p:nvPr/>
        </p:nvSpPr>
        <p:spPr>
          <a:xfrm>
            <a:off x="3579568" y="1660567"/>
            <a:ext cx="402984" cy="11293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843DF24-B0D9-44FA-8E20-66FADC6744AC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 flipH="1">
            <a:off x="1649421" y="1773505"/>
            <a:ext cx="2131639" cy="490295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AD4953A-6187-474E-BCFB-BCF1AACFF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14" y="2263800"/>
            <a:ext cx="2995613" cy="16670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D1BB040-711E-4609-918E-F2773A0CD55D}"/>
              </a:ext>
            </a:extLst>
          </p:cNvPr>
          <p:cNvSpPr txBox="1"/>
          <p:nvPr/>
        </p:nvSpPr>
        <p:spPr>
          <a:xfrm>
            <a:off x="1752223" y="794692"/>
            <a:ext cx="1830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 </a:t>
            </a:r>
            <a:r>
              <a:rPr lang="en-US" altLang="ko-KR" dirty="0"/>
              <a:t>ID/PWD</a:t>
            </a:r>
            <a:r>
              <a:rPr lang="ko-KR" altLang="en-US" dirty="0"/>
              <a:t>찾기 클릭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8277DC-4A0F-413A-9AD4-44F24788305F}"/>
              </a:ext>
            </a:extLst>
          </p:cNvPr>
          <p:cNvSpPr/>
          <p:nvPr/>
        </p:nvSpPr>
        <p:spPr>
          <a:xfrm>
            <a:off x="2481400" y="2030657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②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96957D-4644-436F-8673-34193CC9CE81}"/>
              </a:ext>
            </a:extLst>
          </p:cNvPr>
          <p:cNvSpPr txBox="1"/>
          <p:nvPr/>
        </p:nvSpPr>
        <p:spPr>
          <a:xfrm>
            <a:off x="2973875" y="2335077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②해당결과를 출력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628DA5A-C446-40C4-B426-D70CE4FA89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7438" y="3405478"/>
            <a:ext cx="2995613" cy="145453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367480A-FA31-4981-B361-D09E2EB7F254}"/>
              </a:ext>
            </a:extLst>
          </p:cNvPr>
          <p:cNvSpPr txBox="1"/>
          <p:nvPr/>
        </p:nvSpPr>
        <p:spPr>
          <a:xfrm>
            <a:off x="1590301" y="4182156"/>
            <a:ext cx="1899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 </a:t>
            </a:r>
            <a:r>
              <a:rPr lang="en-US" altLang="ko-KR" dirty="0"/>
              <a:t>- 1 </a:t>
            </a:r>
            <a:r>
              <a:rPr lang="ko-KR" altLang="en-US" dirty="0"/>
              <a:t>결과가 있을 때 </a:t>
            </a:r>
            <a:endParaRPr lang="en-US" altLang="ko-KR" dirty="0"/>
          </a:p>
          <a:p>
            <a:r>
              <a:rPr lang="ko-KR" altLang="en-US" dirty="0"/>
              <a:t>로그인 버튼이 생성됨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DF55B7F-9B1F-46D9-8BBE-8AC8DEBA0693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3490180" y="4310703"/>
            <a:ext cx="1420776" cy="13306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34F9BB5-63EA-4BE1-8141-ECE56142864D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147227" y="2492264"/>
            <a:ext cx="1830211" cy="87070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DE54490-4775-4895-9231-E79F0EFB5BAC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147227" y="3419898"/>
            <a:ext cx="1830211" cy="71285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73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47EC442-683F-459F-A5E7-9669CEFCC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50" y="651108"/>
            <a:ext cx="5025019" cy="412757"/>
          </a:xfrm>
          <a:prstGeom prst="rect">
            <a:avLst/>
          </a:prstGeom>
        </p:spPr>
      </p:pic>
      <p:sp>
        <p:nvSpPr>
          <p:cNvPr id="167" name="Google Shape;167;p23"/>
          <p:cNvSpPr txBox="1"/>
          <p:nvPr/>
        </p:nvSpPr>
        <p:spPr>
          <a:xfrm>
            <a:off x="13750" y="7620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개</a:t>
            </a:r>
            <a:r>
              <a:rPr lang="ko" sz="3200" b="1">
                <a:latin typeface="Gulim"/>
                <a:ea typeface="Gulim"/>
                <a:cs typeface="Gulim"/>
                <a:sym typeface="Gulim"/>
              </a:rPr>
              <a:t>발 및 테스트</a:t>
            </a:r>
            <a:endParaRPr sz="400" b="1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 algn="r"/>
            <a:r>
              <a:rPr lang="en-US" sz="3200" u="sng" dirty="0">
                <a:solidFill>
                  <a:srgbClr val="000000"/>
                </a:solidFill>
              </a:rPr>
              <a:t>edit</a:t>
            </a:r>
            <a:endParaRPr sz="3200" u="sng" dirty="0">
              <a:solidFill>
                <a:srgbClr val="00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60BA99A-F28A-4957-88B7-07F6C7624986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786046" y="975376"/>
            <a:ext cx="3086535" cy="875862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C407DA3-030B-4C3A-BB14-11E5112E8395}"/>
              </a:ext>
            </a:extLst>
          </p:cNvPr>
          <p:cNvSpPr txBox="1"/>
          <p:nvPr/>
        </p:nvSpPr>
        <p:spPr>
          <a:xfrm>
            <a:off x="14403" y="1334314"/>
            <a:ext cx="1858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①내 정보 수정 클릭</a:t>
            </a:r>
          </a:p>
        </p:txBody>
      </p:sp>
      <p:sp>
        <p:nvSpPr>
          <p:cNvPr id="10" name="Google Shape;166;p23">
            <a:extLst>
              <a:ext uri="{FF2B5EF4-FFF2-40B4-BE49-F238E27FC236}">
                <a16:creationId xmlns:a16="http://schemas.microsoft.com/office/drawing/2014/main" id="{43A95BC2-6B3F-4386-A960-AF12DB25BD3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11</a:t>
            </a:r>
            <a:endParaRPr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ECB123-7797-443D-9BE4-C0B76ECEBA36}"/>
              </a:ext>
            </a:extLst>
          </p:cNvPr>
          <p:cNvSpPr/>
          <p:nvPr/>
        </p:nvSpPr>
        <p:spPr>
          <a:xfrm>
            <a:off x="4499778" y="2106827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②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596A50-102E-4C8B-AF72-E00F75808780}"/>
              </a:ext>
            </a:extLst>
          </p:cNvPr>
          <p:cNvSpPr/>
          <p:nvPr/>
        </p:nvSpPr>
        <p:spPr>
          <a:xfrm>
            <a:off x="4733743" y="826101"/>
            <a:ext cx="402984" cy="11293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984A02-EB83-4B69-A3E6-CACC279D7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94" y="1851238"/>
            <a:ext cx="3367904" cy="10709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FDB3868-C678-4E97-988E-2668C7231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755" y="575253"/>
            <a:ext cx="2679218" cy="1125812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A902605-7DC9-4644-9E5B-E221E02BA820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469998" y="1138159"/>
            <a:ext cx="2308757" cy="163576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C38CB0-18AE-415D-8AD9-C09323FA332C}"/>
              </a:ext>
            </a:extLst>
          </p:cNvPr>
          <p:cNvSpPr/>
          <p:nvPr/>
        </p:nvSpPr>
        <p:spPr>
          <a:xfrm>
            <a:off x="-129107" y="575253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①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0B5AA94-07AC-4A88-9A92-6D10A41341B2}"/>
              </a:ext>
            </a:extLst>
          </p:cNvPr>
          <p:cNvCxnSpPr>
            <a:cxnSpLocks/>
          </p:cNvCxnSpPr>
          <p:nvPr/>
        </p:nvCxnSpPr>
        <p:spPr>
          <a:xfrm>
            <a:off x="3469998" y="2767977"/>
            <a:ext cx="2289527" cy="82320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317980B-A5C7-4B33-A5E7-923035A8EB6A}"/>
              </a:ext>
            </a:extLst>
          </p:cNvPr>
          <p:cNvSpPr txBox="1"/>
          <p:nvPr/>
        </p:nvSpPr>
        <p:spPr>
          <a:xfrm>
            <a:off x="5613374" y="1748500"/>
            <a:ext cx="296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②비밀번호가 다를 시 </a:t>
            </a:r>
            <a:r>
              <a:rPr lang="ko-KR" altLang="en-US" dirty="0" err="1"/>
              <a:t>알람창</a:t>
            </a:r>
            <a:r>
              <a:rPr lang="ko-KR" altLang="en-US" dirty="0"/>
              <a:t> 띄움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BDB11D-EFEC-49C6-9AFC-AC588A1EA08A}"/>
              </a:ext>
            </a:extLst>
          </p:cNvPr>
          <p:cNvSpPr txBox="1"/>
          <p:nvPr/>
        </p:nvSpPr>
        <p:spPr>
          <a:xfrm>
            <a:off x="1419225" y="3609170"/>
            <a:ext cx="4291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② </a:t>
            </a:r>
            <a:r>
              <a:rPr lang="en-US" altLang="ko-KR" dirty="0"/>
              <a:t>- 1 </a:t>
            </a:r>
            <a:r>
              <a:rPr lang="ko-KR" altLang="en-US" dirty="0"/>
              <a:t>비밀번호가 일치하면 정보 수정페이지로 이동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06F208-366C-45AC-83B1-2459F99AD0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8755" y="2175309"/>
            <a:ext cx="2679217" cy="288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35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E0672B9-68AB-4936-9706-DBD4020EF9F1}"/>
              </a:ext>
            </a:extLst>
          </p:cNvPr>
          <p:cNvCxnSpPr>
            <a:cxnSpLocks/>
            <a:stCxn id="12" idx="2"/>
            <a:endCxn id="33" idx="2"/>
          </p:cNvCxnSpPr>
          <p:nvPr/>
        </p:nvCxnSpPr>
        <p:spPr>
          <a:xfrm>
            <a:off x="7209544" y="2808983"/>
            <a:ext cx="39898" cy="287836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7" name="Google Shape;167;p23"/>
          <p:cNvSpPr txBox="1"/>
          <p:nvPr/>
        </p:nvSpPr>
        <p:spPr>
          <a:xfrm>
            <a:off x="13750" y="7620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개</a:t>
            </a:r>
            <a:r>
              <a:rPr lang="ko" sz="3200" b="1">
                <a:latin typeface="Gulim"/>
                <a:ea typeface="Gulim"/>
                <a:cs typeface="Gulim"/>
                <a:sym typeface="Gulim"/>
              </a:rPr>
              <a:t>발 및 테스트</a:t>
            </a:r>
            <a:endParaRPr sz="400" b="1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 algn="r"/>
            <a:r>
              <a:rPr lang="en-US" sz="3200" u="sng" dirty="0">
                <a:solidFill>
                  <a:srgbClr val="000000"/>
                </a:solidFill>
              </a:rPr>
              <a:t>edit</a:t>
            </a:r>
            <a:endParaRPr sz="3200" u="sng" dirty="0">
              <a:solidFill>
                <a:srgbClr val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407DA3-030B-4C3A-BB14-11E5112E8395}"/>
              </a:ext>
            </a:extLst>
          </p:cNvPr>
          <p:cNvSpPr txBox="1"/>
          <p:nvPr/>
        </p:nvSpPr>
        <p:spPr>
          <a:xfrm>
            <a:off x="-84665" y="4616346"/>
            <a:ext cx="32901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①회원가입과 같으나 바꿀 수 없는 부분</a:t>
            </a:r>
            <a:r>
              <a:rPr lang="en-US" altLang="ko-KR" sz="1050" dirty="0"/>
              <a:t>(ex.id)</a:t>
            </a:r>
            <a:r>
              <a:rPr lang="ko-KR" altLang="en-US" sz="1050" dirty="0"/>
              <a:t>을</a:t>
            </a:r>
            <a:r>
              <a:rPr lang="en-US" altLang="ko-KR" sz="1050" dirty="0"/>
              <a:t> </a:t>
            </a:r>
            <a:r>
              <a:rPr lang="ko-KR" altLang="en-US" sz="1050" dirty="0"/>
              <a:t>표시하고 기존 기록들을 가져와 표시</a:t>
            </a:r>
          </a:p>
        </p:txBody>
      </p:sp>
      <p:sp>
        <p:nvSpPr>
          <p:cNvPr id="10" name="Google Shape;166;p23">
            <a:extLst>
              <a:ext uri="{FF2B5EF4-FFF2-40B4-BE49-F238E27FC236}">
                <a16:creationId xmlns:a16="http://schemas.microsoft.com/office/drawing/2014/main" id="{43A95BC2-6B3F-4386-A960-AF12DB25BD3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11</a:t>
            </a:r>
            <a:endParaRPr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C38CB0-18AE-415D-8AD9-C09323FA332C}"/>
              </a:ext>
            </a:extLst>
          </p:cNvPr>
          <p:cNvSpPr/>
          <p:nvPr/>
        </p:nvSpPr>
        <p:spPr>
          <a:xfrm>
            <a:off x="-129107" y="575253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①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17980B-A5C7-4B33-A5E7-923035A8EB6A}"/>
              </a:ext>
            </a:extLst>
          </p:cNvPr>
          <p:cNvSpPr txBox="1"/>
          <p:nvPr/>
        </p:nvSpPr>
        <p:spPr>
          <a:xfrm>
            <a:off x="2300407" y="4585815"/>
            <a:ext cx="422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② 정규화를 통해 형식이 다를 시 경고문이 뜸</a:t>
            </a: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AF6D67-CECA-4C72-9D2F-C3B8054E8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6" y="864399"/>
            <a:ext cx="2159952" cy="3739022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3093247-B3B0-47DF-B195-04B95B5E5739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604458" y="2731508"/>
            <a:ext cx="552663" cy="2402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D024036-E492-4A19-9A14-921D35499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121" y="846669"/>
            <a:ext cx="2226459" cy="3769677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AA08D7-E49F-412C-A360-CF083E46F264}"/>
              </a:ext>
            </a:extLst>
          </p:cNvPr>
          <p:cNvSpPr/>
          <p:nvPr/>
        </p:nvSpPr>
        <p:spPr>
          <a:xfrm>
            <a:off x="2604457" y="566538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②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D050922-5203-4E3F-9BD1-AE41A214D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3355" y="3206943"/>
            <a:ext cx="3210412" cy="1432733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D22D7-14F5-4D07-A8F4-72DBFA69F2D9}"/>
              </a:ext>
            </a:extLst>
          </p:cNvPr>
          <p:cNvCxnSpPr>
            <a:cxnSpLocks/>
            <a:stCxn id="34" idx="3"/>
            <a:endCxn id="12" idx="1"/>
          </p:cNvCxnSpPr>
          <p:nvPr/>
        </p:nvCxnSpPr>
        <p:spPr>
          <a:xfrm flipV="1">
            <a:off x="3768020" y="1468832"/>
            <a:ext cx="2338518" cy="3081978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469371F-BEAF-479A-839F-3B7213F7199B}"/>
              </a:ext>
            </a:extLst>
          </p:cNvPr>
          <p:cNvSpPr txBox="1"/>
          <p:nvPr/>
        </p:nvSpPr>
        <p:spPr>
          <a:xfrm>
            <a:off x="5730724" y="2842903"/>
            <a:ext cx="30374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③수정버튼을 누르면 수정되었다는 </a:t>
            </a:r>
            <a:r>
              <a:rPr lang="ko-KR" altLang="en-US" sz="1050" dirty="0" err="1"/>
              <a:t>알림창</a:t>
            </a:r>
            <a:r>
              <a:rPr lang="ko-KR" altLang="en-US" sz="1050" dirty="0"/>
              <a:t> 띄움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72781A5-9304-402C-BB27-84F32EFA9AD8}"/>
              </a:ext>
            </a:extLst>
          </p:cNvPr>
          <p:cNvSpPr/>
          <p:nvPr/>
        </p:nvSpPr>
        <p:spPr>
          <a:xfrm>
            <a:off x="3184376" y="4469550"/>
            <a:ext cx="583644" cy="16252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2C5F32-2662-43E7-A762-CD3358CE6BF7}"/>
              </a:ext>
            </a:extLst>
          </p:cNvPr>
          <p:cNvSpPr/>
          <p:nvPr/>
        </p:nvSpPr>
        <p:spPr>
          <a:xfrm>
            <a:off x="5250552" y="2618130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④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E8F35C0-43E8-490D-B641-FE0310B4C8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6538" y="128681"/>
            <a:ext cx="2206011" cy="2680302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52E9710A-FE06-4C26-BEEE-578C53E880A9}"/>
              </a:ext>
            </a:extLst>
          </p:cNvPr>
          <p:cNvSpPr/>
          <p:nvPr/>
        </p:nvSpPr>
        <p:spPr>
          <a:xfrm>
            <a:off x="5497820" y="718938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③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0F216F-F287-47F2-93FB-225CD0A43A56}"/>
              </a:ext>
            </a:extLst>
          </p:cNvPr>
          <p:cNvSpPr txBox="1"/>
          <p:nvPr/>
        </p:nvSpPr>
        <p:spPr>
          <a:xfrm>
            <a:off x="5779441" y="4697137"/>
            <a:ext cx="29001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③수정이 완료되면 마이페이지로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357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8</a:t>
            </a:r>
            <a:endParaRPr dirty="0"/>
          </a:p>
        </p:txBody>
      </p:sp>
      <p:sp>
        <p:nvSpPr>
          <p:cNvPr id="157" name="Google Shape;157;p22"/>
          <p:cNvSpPr txBox="1"/>
          <p:nvPr/>
        </p:nvSpPr>
        <p:spPr>
          <a:xfrm>
            <a:off x="13750" y="7620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 dirty="0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개</a:t>
            </a:r>
            <a:r>
              <a:rPr lang="ko" sz="3200" b="1" dirty="0">
                <a:latin typeface="Gulim"/>
                <a:ea typeface="Gulim"/>
                <a:cs typeface="Gulim"/>
                <a:sym typeface="Gulim"/>
              </a:rPr>
              <a:t>발 및 테스트</a:t>
            </a:r>
            <a:endParaRPr sz="400" b="1" dirty="0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rgbClr val="000000"/>
                </a:solidFill>
              </a:rPr>
              <a:t>Review</a:t>
            </a:r>
            <a:endParaRPr sz="3200" u="sng" dirty="0">
              <a:solidFill>
                <a:srgbClr val="00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F8D2D84-5CA8-406B-8804-B1258A9AA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9" y="1344548"/>
            <a:ext cx="4004706" cy="28376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E17DC0E-6F48-4E67-A4A2-F5734023E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250" y="1595784"/>
            <a:ext cx="4514850" cy="1453055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3780919-8F81-4FF0-B795-5A32A8309460}"/>
              </a:ext>
            </a:extLst>
          </p:cNvPr>
          <p:cNvSpPr/>
          <p:nvPr/>
        </p:nvSpPr>
        <p:spPr>
          <a:xfrm>
            <a:off x="92869" y="832990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①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4F38E3-619E-4BBF-8560-F82C42D301D6}"/>
              </a:ext>
            </a:extLst>
          </p:cNvPr>
          <p:cNvSpPr txBox="1"/>
          <p:nvPr/>
        </p:nvSpPr>
        <p:spPr>
          <a:xfrm>
            <a:off x="616500" y="1626756"/>
            <a:ext cx="2537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 </a:t>
            </a:r>
            <a:r>
              <a:rPr lang="ko-KR" altLang="en-US" dirty="0" err="1"/>
              <a:t>로그인된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값을 받아온다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E7EF15C-E909-4F69-8429-9636AD0D08D2}"/>
              </a:ext>
            </a:extLst>
          </p:cNvPr>
          <p:cNvSpPr/>
          <p:nvPr/>
        </p:nvSpPr>
        <p:spPr>
          <a:xfrm>
            <a:off x="185739" y="1638418"/>
            <a:ext cx="471487" cy="30777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09187CA-1E91-4345-8EA2-965524E6CF29}"/>
              </a:ext>
            </a:extLst>
          </p:cNvPr>
          <p:cNvSpPr/>
          <p:nvPr/>
        </p:nvSpPr>
        <p:spPr>
          <a:xfrm>
            <a:off x="229928" y="2332947"/>
            <a:ext cx="471487" cy="30777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6E29E7-3EEE-491A-A47A-709BD1244F41}"/>
              </a:ext>
            </a:extLst>
          </p:cNvPr>
          <p:cNvSpPr txBox="1"/>
          <p:nvPr/>
        </p:nvSpPr>
        <p:spPr>
          <a:xfrm>
            <a:off x="794285" y="2322312"/>
            <a:ext cx="3897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 글자 수 체크 </a:t>
            </a:r>
            <a:r>
              <a:rPr lang="en-US" altLang="ko-KR" dirty="0"/>
              <a:t>-&gt; </a:t>
            </a:r>
            <a:r>
              <a:rPr lang="ko-KR" altLang="en-US" dirty="0"/>
              <a:t>지정된 글자 수 초과시 경고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4BE2DC7-B52A-4DB9-882F-F33627D1BE32}"/>
              </a:ext>
            </a:extLst>
          </p:cNvPr>
          <p:cNvSpPr/>
          <p:nvPr/>
        </p:nvSpPr>
        <p:spPr>
          <a:xfrm>
            <a:off x="4408134" y="793776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②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AEEECC-6521-4E19-87AE-BF38FE48D639}"/>
              </a:ext>
            </a:extLst>
          </p:cNvPr>
          <p:cNvSpPr txBox="1"/>
          <p:nvPr/>
        </p:nvSpPr>
        <p:spPr>
          <a:xfrm>
            <a:off x="701415" y="991453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 리뷰 작성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FD7364-5B84-465C-8CC1-F11F6AD5FE79}"/>
              </a:ext>
            </a:extLst>
          </p:cNvPr>
          <p:cNvSpPr txBox="1"/>
          <p:nvPr/>
        </p:nvSpPr>
        <p:spPr>
          <a:xfrm>
            <a:off x="5040053" y="901498"/>
            <a:ext cx="2980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 작성된 리뷰 화면 </a:t>
            </a:r>
            <a:r>
              <a:rPr lang="en-US" altLang="ko-KR" dirty="0"/>
              <a:t>-&gt; </a:t>
            </a:r>
            <a:r>
              <a:rPr lang="ko-KR" altLang="en-US" dirty="0"/>
              <a:t>리스트 형식</a:t>
            </a:r>
          </a:p>
        </p:txBody>
      </p:sp>
    </p:spTree>
    <p:extLst>
      <p:ext uri="{BB962C8B-B14F-4D97-AF65-F5344CB8AC3E}">
        <p14:creationId xmlns:p14="http://schemas.microsoft.com/office/powerpoint/2010/main" val="21389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</a:t>
            </a:r>
            <a:endParaRPr dirty="0"/>
          </a:p>
        </p:txBody>
      </p:sp>
      <p:sp>
        <p:nvSpPr>
          <p:cNvPr id="157" name="Google Shape;157;p22"/>
          <p:cNvSpPr txBox="1"/>
          <p:nvPr/>
        </p:nvSpPr>
        <p:spPr>
          <a:xfrm>
            <a:off x="13750" y="7620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 dirty="0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개</a:t>
            </a:r>
            <a:r>
              <a:rPr lang="ko" sz="3200" b="1" dirty="0">
                <a:latin typeface="Gulim"/>
                <a:ea typeface="Gulim"/>
                <a:cs typeface="Gulim"/>
                <a:sym typeface="Gulim"/>
              </a:rPr>
              <a:t>발 및 테스트</a:t>
            </a:r>
            <a:endParaRPr sz="400" b="1" dirty="0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u="sng" dirty="0">
                <a:solidFill>
                  <a:srgbClr val="000000"/>
                </a:solidFill>
              </a:rPr>
              <a:t>Review</a:t>
            </a:r>
            <a:endParaRPr sz="3200" u="sng" dirty="0">
              <a:solidFill>
                <a:srgbClr val="0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C9A632-5D06-44E3-9008-1DF70C07C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6" y="1328240"/>
            <a:ext cx="3932232" cy="21954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A4CDEF8-43F9-41F0-B1B9-7198FA6CB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2" y="3758686"/>
            <a:ext cx="3821284" cy="3269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801020-8DCF-4ACC-8872-7F208773F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353" y="1240071"/>
            <a:ext cx="2779554" cy="10834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E23082-81B0-4209-B713-1BC18DB2D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3664" y="2692341"/>
            <a:ext cx="3042445" cy="8313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8FF0E2-0616-4308-AB11-4A138775217F}"/>
              </a:ext>
            </a:extLst>
          </p:cNvPr>
          <p:cNvSpPr/>
          <p:nvPr/>
        </p:nvSpPr>
        <p:spPr>
          <a:xfrm>
            <a:off x="-12150" y="779160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①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6A6FE7-B578-47D0-B98B-AE47D2BD0F00}"/>
              </a:ext>
            </a:extLst>
          </p:cNvPr>
          <p:cNvSpPr txBox="1"/>
          <p:nvPr/>
        </p:nvSpPr>
        <p:spPr>
          <a:xfrm>
            <a:off x="565684" y="886881"/>
            <a:ext cx="1819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 리뷰 수정 및 삭제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FF7926-CCE1-4F65-9F4F-E6307F25DE61}"/>
              </a:ext>
            </a:extLst>
          </p:cNvPr>
          <p:cNvSpPr/>
          <p:nvPr/>
        </p:nvSpPr>
        <p:spPr>
          <a:xfrm>
            <a:off x="-12151" y="4059091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②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FDDD84-65F0-49EE-B103-0E079F43093B}"/>
              </a:ext>
            </a:extLst>
          </p:cNvPr>
          <p:cNvSpPr txBox="1"/>
          <p:nvPr/>
        </p:nvSpPr>
        <p:spPr>
          <a:xfrm>
            <a:off x="597052" y="4166812"/>
            <a:ext cx="3405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② 수정 또는 삭제 클릭 시 비밀번호 확인</a:t>
            </a:r>
            <a:endParaRPr lang="en-US" altLang="ko-KR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AA8B7A8-370A-47C0-B1A9-3754FBE23A01}"/>
              </a:ext>
            </a:extLst>
          </p:cNvPr>
          <p:cNvCxnSpPr>
            <a:cxnSpLocks/>
          </p:cNvCxnSpPr>
          <p:nvPr/>
        </p:nvCxnSpPr>
        <p:spPr>
          <a:xfrm>
            <a:off x="4002151" y="4280884"/>
            <a:ext cx="469837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0DA1D4-1C2E-444F-9959-1E23EA1A099D}"/>
              </a:ext>
            </a:extLst>
          </p:cNvPr>
          <p:cNvCxnSpPr>
            <a:cxnSpLocks/>
          </p:cNvCxnSpPr>
          <p:nvPr/>
        </p:nvCxnSpPr>
        <p:spPr>
          <a:xfrm flipV="1">
            <a:off x="4396929" y="2571750"/>
            <a:ext cx="0" cy="1563718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71F6B7-9602-444C-8CA1-52C37D094EE6}"/>
              </a:ext>
            </a:extLst>
          </p:cNvPr>
          <p:cNvSpPr/>
          <p:nvPr/>
        </p:nvSpPr>
        <p:spPr>
          <a:xfrm>
            <a:off x="4522716" y="671438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③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7931B9-914A-471C-BB76-ECA5B238337F}"/>
              </a:ext>
            </a:extLst>
          </p:cNvPr>
          <p:cNvSpPr txBox="1"/>
          <p:nvPr/>
        </p:nvSpPr>
        <p:spPr>
          <a:xfrm>
            <a:off x="5268324" y="811638"/>
            <a:ext cx="3511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③ 비밀번호 일치 여부에 따라 수정 또는 삭제 실행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4F77FE7-121F-4832-9C56-7BD32309F063}"/>
              </a:ext>
            </a:extLst>
          </p:cNvPr>
          <p:cNvSpPr/>
          <p:nvPr/>
        </p:nvSpPr>
        <p:spPr>
          <a:xfrm>
            <a:off x="139778" y="1429703"/>
            <a:ext cx="593678" cy="114204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6D51C7-F7B8-4EBB-9BAD-FB36CDB9C347}"/>
              </a:ext>
            </a:extLst>
          </p:cNvPr>
          <p:cNvSpPr txBox="1"/>
          <p:nvPr/>
        </p:nvSpPr>
        <p:spPr>
          <a:xfrm>
            <a:off x="737849" y="1800320"/>
            <a:ext cx="3112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리뷰 작성시 입력된 자료 불러오기</a:t>
            </a:r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E29203-8757-422B-977E-986180A306F7}"/>
              </a:ext>
            </a:extLst>
          </p:cNvPr>
          <p:cNvSpPr txBox="1"/>
          <p:nvPr/>
        </p:nvSpPr>
        <p:spPr>
          <a:xfrm>
            <a:off x="733456" y="2333755"/>
            <a:ext cx="3112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상품명 등 필수정보는 수정 불가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796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159300" y="873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INDEX</a:t>
            </a:r>
            <a:endParaRPr u="sng" dirty="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175" y="971150"/>
            <a:ext cx="7296037" cy="39200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B00D1B-810A-4457-B918-E33C0A83DE17}"/>
              </a:ext>
            </a:extLst>
          </p:cNvPr>
          <p:cNvSpPr txBox="1"/>
          <p:nvPr/>
        </p:nvSpPr>
        <p:spPr>
          <a:xfrm>
            <a:off x="3818373" y="1406769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1~3 page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299A0-B915-4796-A716-EFE83348C98D}"/>
              </a:ext>
            </a:extLst>
          </p:cNvPr>
          <p:cNvSpPr txBox="1"/>
          <p:nvPr/>
        </p:nvSpPr>
        <p:spPr>
          <a:xfrm>
            <a:off x="4285808" y="241786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 page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E274F-C860-45D1-A2B8-28939AFE8730}"/>
              </a:ext>
            </a:extLst>
          </p:cNvPr>
          <p:cNvSpPr txBox="1"/>
          <p:nvPr/>
        </p:nvSpPr>
        <p:spPr>
          <a:xfrm>
            <a:off x="3222357" y="3354032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5~6 page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9CD0A-C3FD-43C4-ABFE-34E3D4FB5C0E}"/>
              </a:ext>
            </a:extLst>
          </p:cNvPr>
          <p:cNvSpPr txBox="1"/>
          <p:nvPr/>
        </p:nvSpPr>
        <p:spPr>
          <a:xfrm>
            <a:off x="5293992" y="4290203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7~17 page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4" tIns="91424" rIns="91424" bIns="91424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10</a:t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13750" y="76200"/>
            <a:ext cx="3836699" cy="66292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3200" b="1">
                <a:solidFill>
                  <a:srgbClr val="FF0000"/>
                </a:solidFill>
                <a:latin typeface="굴림"/>
                <a:ea typeface="굴림"/>
                <a:cs typeface="굴림"/>
                <a:sym typeface="굴림"/>
              </a:rPr>
              <a:t>개</a:t>
            </a:r>
            <a:r>
              <a:rPr lang="ko" sz="3200" b="1">
                <a:latin typeface="굴림"/>
                <a:ea typeface="굴림"/>
                <a:cs typeface="굴림"/>
                <a:sym typeface="굴림"/>
              </a:rPr>
              <a:t>발 및 테스트</a:t>
            </a:r>
            <a:endParaRPr sz="400" b="1">
              <a:latin typeface="굴림"/>
              <a:ea typeface="굴림"/>
              <a:cs typeface="굴림"/>
              <a:sym typeface="굴림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wrap="square" lIns="91424" tIns="91424" rIns="91424" bIns="91424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 u="sng">
                <a:solidFill>
                  <a:srgbClr val="000000"/>
                </a:solidFill>
              </a:rPr>
              <a:t>Review</a:t>
            </a:r>
            <a:endParaRPr sz="3200" u="sng">
              <a:solidFill>
                <a:srgbClr val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165" y="825074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①</a:t>
            </a:r>
            <a:endParaRPr lang="en-US" altLang="ko-KR" sz="28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7052" y="969226"/>
            <a:ext cx="1932788" cy="29569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① 작성된 리뷰 리스트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572000" y="336160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ko-KR" altLang="en-US" sz="2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②</a:t>
            </a:r>
            <a:endParaRPr lang="en-US" altLang="ko-KR" sz="28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37785" y="427139"/>
            <a:ext cx="1344929" cy="2948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/>
              <a:t>② 좋아요 기능</a:t>
            </a:r>
            <a:endParaRPr lang="en-US" altLang="ko-KR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4572000" y="1045892"/>
            <a:ext cx="0" cy="1563718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82729" y="2179748"/>
            <a:ext cx="3511346" cy="294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③ </a:t>
            </a:r>
            <a:r>
              <a:rPr lang="en-US" altLang="ko-KR"/>
              <a:t>2) </a:t>
            </a:r>
            <a:r>
              <a:rPr lang="ko-KR" altLang="en-US"/>
              <a:t>이미 좋아요를 눌렀을 때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2878" y="1315314"/>
            <a:ext cx="3829851" cy="278939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52878" y="1941858"/>
            <a:ext cx="504385" cy="16684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57313" y="1827751"/>
            <a:ext cx="3687077" cy="2944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상품명에 따라 해당 상품에 대한 리뷰만 출력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02535" y="2665646"/>
            <a:ext cx="2747936" cy="749437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22579" y="2678652"/>
            <a:ext cx="956177" cy="16684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802535" y="1315314"/>
            <a:ext cx="2724467" cy="69106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693466" y="892003"/>
            <a:ext cx="3511346" cy="296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③ </a:t>
            </a:r>
            <a:r>
              <a:rPr lang="en-US" altLang="ko-KR"/>
              <a:t>1) </a:t>
            </a:r>
            <a:r>
              <a:rPr lang="ko-KR" altLang="en-US"/>
              <a:t>로그인을 안하고 좋아요를 눌렀을 때</a:t>
            </a:r>
            <a:endParaRPr lang="en-US" altLang="ko-KR"/>
          </a:p>
        </p:txBody>
      </p:sp>
      <p:sp>
        <p:nvSpPr>
          <p:cNvPr id="32" name="TextBox 31"/>
          <p:cNvSpPr txBox="1"/>
          <p:nvPr/>
        </p:nvSpPr>
        <p:spPr>
          <a:xfrm>
            <a:off x="1253911" y="2974129"/>
            <a:ext cx="30875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1</a:t>
            </a:r>
            <a:r>
              <a:rPr lang="ko-KR" altLang="en-US"/>
              <a:t>개의 아이디당 한번의 좋아요를 누를 수 있고</a:t>
            </a:r>
            <a:r>
              <a:rPr lang="en-US" altLang="ko-KR"/>
              <a:t>, </a:t>
            </a:r>
            <a:r>
              <a:rPr lang="ko-KR" altLang="en-US"/>
              <a:t>좋아요는 누적되어 표시된다</a:t>
            </a:r>
            <a:r>
              <a:rPr lang="en-US" altLang="ko-KR"/>
              <a:t>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4" tIns="91424" rIns="91424" bIns="91424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11</a:t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13750" y="76200"/>
            <a:ext cx="3836699" cy="66292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3200" b="1">
                <a:solidFill>
                  <a:srgbClr val="FF0000"/>
                </a:solidFill>
                <a:latin typeface="굴림"/>
                <a:ea typeface="굴림"/>
                <a:cs typeface="굴림"/>
                <a:sym typeface="굴림"/>
              </a:rPr>
              <a:t>개</a:t>
            </a:r>
            <a:r>
              <a:rPr lang="ko" sz="3200" b="1">
                <a:latin typeface="굴림"/>
                <a:ea typeface="굴림"/>
                <a:cs typeface="굴림"/>
                <a:sym typeface="굴림"/>
              </a:rPr>
              <a:t>발 및 테스트</a:t>
            </a:r>
            <a:endParaRPr sz="400" b="1">
              <a:latin typeface="굴림"/>
              <a:ea typeface="굴림"/>
              <a:cs typeface="굴림"/>
              <a:sym typeface="굴림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wrap="square" lIns="91424" tIns="91424" rIns="91424" bIns="91424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 u="sng">
                <a:solidFill>
                  <a:srgbClr val="000000"/>
                </a:solidFill>
              </a:rPr>
              <a:t>Review</a:t>
            </a:r>
            <a:endParaRPr sz="3200" u="sng">
              <a:solidFill>
                <a:srgbClr val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165" y="825074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①</a:t>
            </a:r>
            <a:endParaRPr lang="en-US" altLang="ko-KR" sz="28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7052" y="969226"/>
            <a:ext cx="3028163" cy="29569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① 조건에 따른 리스팅 기능 </a:t>
            </a:r>
            <a:r>
              <a:rPr lang="en-US" altLang="ko-KR"/>
              <a:t>- </a:t>
            </a:r>
            <a:r>
              <a:rPr lang="ko-KR" altLang="en-US"/>
              <a:t>검색어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7161" y="1457466"/>
            <a:ext cx="4200525" cy="322080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999697" y="1668269"/>
            <a:ext cx="715451" cy="3349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8774" y="3457100"/>
            <a:ext cx="934232" cy="3349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02041" y="2359626"/>
            <a:ext cx="2470824" cy="2959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검색한 키워드에 따라 리스팅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99996" y="1086684"/>
            <a:ext cx="3678244" cy="2925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좋아요 순 </a:t>
            </a:r>
            <a:r>
              <a:rPr lang="en-US" altLang="ko-KR"/>
              <a:t>/ </a:t>
            </a:r>
            <a:r>
              <a:rPr lang="ko-KR" altLang="en-US"/>
              <a:t>최신 등록 순 </a:t>
            </a:r>
            <a:r>
              <a:rPr lang="en-US" altLang="ko-KR"/>
              <a:t>/ </a:t>
            </a:r>
            <a:r>
              <a:rPr lang="ko-KR" altLang="en-US"/>
              <a:t>검색어 </a:t>
            </a:r>
            <a:r>
              <a:rPr lang="en-US" altLang="ko-KR"/>
              <a:t>/ </a:t>
            </a:r>
            <a:r>
              <a:rPr lang="ko-KR" altLang="en-US"/>
              <a:t>별점 갯수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99997" y="1714920"/>
            <a:ext cx="3703257" cy="512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AJAX</a:t>
            </a:r>
            <a:r>
              <a:rPr lang="ko-KR" altLang="en-US"/>
              <a:t>를 이용하여 화면 이동이나 새로고침 없이 실시간으로 리스트가 변경된다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</a:t>
            </a:r>
            <a:endParaRPr dirty="0"/>
          </a:p>
        </p:txBody>
      </p:sp>
      <p:sp>
        <p:nvSpPr>
          <p:cNvPr id="157" name="Google Shape;157;p22"/>
          <p:cNvSpPr txBox="1"/>
          <p:nvPr/>
        </p:nvSpPr>
        <p:spPr>
          <a:xfrm>
            <a:off x="13750" y="7620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 dirty="0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개</a:t>
            </a:r>
            <a:r>
              <a:rPr lang="ko" sz="3200" b="1" dirty="0">
                <a:latin typeface="Gulim"/>
                <a:ea typeface="Gulim"/>
                <a:cs typeface="Gulim"/>
                <a:sym typeface="Gulim"/>
              </a:rPr>
              <a:t>발 및 테스트</a:t>
            </a:r>
            <a:endParaRPr sz="400" b="1" dirty="0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u="sng">
                <a:solidFill>
                  <a:srgbClr val="000000"/>
                </a:solidFill>
              </a:rPr>
              <a:t>Review</a:t>
            </a:r>
            <a:endParaRPr sz="3200" u="sng" dirty="0">
              <a:solidFill>
                <a:srgbClr val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8FF0E2-0616-4308-AB11-4A138775217F}"/>
              </a:ext>
            </a:extLst>
          </p:cNvPr>
          <p:cNvSpPr/>
          <p:nvPr/>
        </p:nvSpPr>
        <p:spPr>
          <a:xfrm>
            <a:off x="29165" y="825074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①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6A6FE7-B578-47D0-B98B-AE47D2BD0F00}"/>
              </a:ext>
            </a:extLst>
          </p:cNvPr>
          <p:cNvSpPr txBox="1"/>
          <p:nvPr/>
        </p:nvSpPr>
        <p:spPr>
          <a:xfrm>
            <a:off x="597052" y="969226"/>
            <a:ext cx="2358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 조건에 따른 </a:t>
            </a:r>
            <a:r>
              <a:rPr lang="ko-KR" altLang="en-US" dirty="0" err="1"/>
              <a:t>리스팅</a:t>
            </a:r>
            <a:r>
              <a:rPr lang="ko-KR" altLang="en-US" dirty="0"/>
              <a:t> 기능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FF7926-CCE1-4F65-9F4F-E6307F25DE61}"/>
              </a:ext>
            </a:extLst>
          </p:cNvPr>
          <p:cNvSpPr/>
          <p:nvPr/>
        </p:nvSpPr>
        <p:spPr>
          <a:xfrm>
            <a:off x="4411539" y="825074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②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F8F085-3EEE-4164-A23F-B8CE7F20C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73" y="1492446"/>
            <a:ext cx="3986652" cy="311467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E4D58BF-A42F-47A0-9A72-125420779AE2}"/>
              </a:ext>
            </a:extLst>
          </p:cNvPr>
          <p:cNvSpPr/>
          <p:nvPr/>
        </p:nvSpPr>
        <p:spPr>
          <a:xfrm>
            <a:off x="270387" y="1572425"/>
            <a:ext cx="715451" cy="3349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A40CBE-1703-4966-BC23-69288C08AB41}"/>
              </a:ext>
            </a:extLst>
          </p:cNvPr>
          <p:cNvSpPr txBox="1"/>
          <p:nvPr/>
        </p:nvSpPr>
        <p:spPr>
          <a:xfrm>
            <a:off x="1161893" y="2122822"/>
            <a:ext cx="2817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좋아요 수 </a:t>
            </a:r>
            <a:r>
              <a:rPr lang="en-US" altLang="ko-KR" dirty="0"/>
              <a:t>/ </a:t>
            </a:r>
            <a:r>
              <a:rPr lang="ko-KR" altLang="en-US" dirty="0"/>
              <a:t>최신 등록 </a:t>
            </a:r>
            <a:r>
              <a:rPr lang="en-US" altLang="ko-KR" dirty="0"/>
              <a:t>/ </a:t>
            </a:r>
            <a:r>
              <a:rPr lang="ko-KR" altLang="en-US" dirty="0"/>
              <a:t>검색어 </a:t>
            </a:r>
            <a:r>
              <a:rPr lang="en-US" altLang="ko-KR" dirty="0"/>
              <a:t>/ </a:t>
            </a:r>
            <a:r>
              <a:rPr lang="ko-KR" altLang="en-US" dirty="0" err="1"/>
              <a:t>별점의</a:t>
            </a:r>
            <a:r>
              <a:rPr lang="ko-KR" altLang="en-US" dirty="0"/>
              <a:t> 개수에 따라 리스트가 변경된다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76EA78-896C-4926-BD8E-6D3307332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92446"/>
            <a:ext cx="4247041" cy="341257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258CB51-BBEB-4CF4-9C50-BD588C0E0206}"/>
              </a:ext>
            </a:extLst>
          </p:cNvPr>
          <p:cNvSpPr txBox="1"/>
          <p:nvPr/>
        </p:nvSpPr>
        <p:spPr>
          <a:xfrm>
            <a:off x="5250014" y="969226"/>
            <a:ext cx="3504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 조건에 따른 </a:t>
            </a:r>
            <a:r>
              <a:rPr lang="ko-KR" altLang="en-US" dirty="0" err="1"/>
              <a:t>리스팅</a:t>
            </a:r>
            <a:r>
              <a:rPr lang="ko-KR" altLang="en-US" dirty="0"/>
              <a:t> 기능 </a:t>
            </a:r>
            <a:r>
              <a:rPr lang="en-US" altLang="ko-KR" dirty="0"/>
              <a:t>– </a:t>
            </a:r>
            <a:r>
              <a:rPr lang="ko-KR" altLang="en-US" dirty="0" err="1"/>
              <a:t>별점의</a:t>
            </a:r>
            <a:r>
              <a:rPr lang="ko-KR" altLang="en-US" dirty="0"/>
              <a:t> 개수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6FA3278-D391-42B7-A814-6353BC92E78B}"/>
              </a:ext>
            </a:extLst>
          </p:cNvPr>
          <p:cNvSpPr/>
          <p:nvPr/>
        </p:nvSpPr>
        <p:spPr>
          <a:xfrm>
            <a:off x="6392237" y="1584176"/>
            <a:ext cx="1220040" cy="33431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C3F491-2A23-49F7-8E75-6D79F33DDFE2}"/>
              </a:ext>
            </a:extLst>
          </p:cNvPr>
          <p:cNvSpPr/>
          <p:nvPr/>
        </p:nvSpPr>
        <p:spPr>
          <a:xfrm>
            <a:off x="4572000" y="2003224"/>
            <a:ext cx="1220040" cy="33431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87330B-AA5D-4F22-A123-1E1D136912AB}"/>
              </a:ext>
            </a:extLst>
          </p:cNvPr>
          <p:cNvSpPr/>
          <p:nvPr/>
        </p:nvSpPr>
        <p:spPr>
          <a:xfrm>
            <a:off x="4572000" y="3459370"/>
            <a:ext cx="1220040" cy="33431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978B59D-AD3F-48C6-B9AC-EAE403933910}"/>
              </a:ext>
            </a:extLst>
          </p:cNvPr>
          <p:cNvSpPr/>
          <p:nvPr/>
        </p:nvSpPr>
        <p:spPr>
          <a:xfrm>
            <a:off x="582711" y="1919770"/>
            <a:ext cx="715451" cy="3349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17371A6-CDED-44F6-939A-B473196A78BC}"/>
              </a:ext>
            </a:extLst>
          </p:cNvPr>
          <p:cNvSpPr/>
          <p:nvPr/>
        </p:nvSpPr>
        <p:spPr>
          <a:xfrm>
            <a:off x="582711" y="3252922"/>
            <a:ext cx="715451" cy="3349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716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4" tIns="91424" rIns="91424" bIns="91424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/>
              <a:t>13</a:t>
            </a:r>
            <a:endParaRPr dirty="0"/>
          </a:p>
        </p:txBody>
      </p:sp>
      <p:sp>
        <p:nvSpPr>
          <p:cNvPr id="157" name="Google Shape;157;p22"/>
          <p:cNvSpPr txBox="1"/>
          <p:nvPr/>
        </p:nvSpPr>
        <p:spPr>
          <a:xfrm>
            <a:off x="13750" y="76200"/>
            <a:ext cx="3836699" cy="66292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3200" b="1">
                <a:solidFill>
                  <a:srgbClr val="FF0000"/>
                </a:solidFill>
                <a:latin typeface="굴림"/>
                <a:ea typeface="굴림"/>
                <a:cs typeface="굴림"/>
                <a:sym typeface="굴림"/>
              </a:rPr>
              <a:t>개</a:t>
            </a:r>
            <a:r>
              <a:rPr lang="ko" sz="3200" b="1">
                <a:latin typeface="굴림"/>
                <a:ea typeface="굴림"/>
                <a:cs typeface="굴림"/>
                <a:sym typeface="굴림"/>
              </a:rPr>
              <a:t>발 및 테스트</a:t>
            </a:r>
            <a:endParaRPr sz="400" b="1">
              <a:latin typeface="굴림"/>
              <a:ea typeface="굴림"/>
              <a:cs typeface="굴림"/>
              <a:sym typeface="굴림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wrap="square" lIns="91424" tIns="91424" rIns="91424" bIns="91424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200" u="sng">
                <a:solidFill>
                  <a:srgbClr val="000000"/>
                </a:solidFill>
              </a:rPr>
              <a:t>고객센터</a:t>
            </a:r>
            <a:r>
              <a:rPr lang="en-US" altLang="ko-KR" sz="3200" u="sng">
                <a:solidFill>
                  <a:srgbClr val="000000"/>
                </a:solidFill>
              </a:rPr>
              <a:t>(Board)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9165" y="825074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①</a:t>
            </a:r>
            <a:endParaRPr lang="en-US" altLang="ko-KR" sz="28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7052" y="969226"/>
            <a:ext cx="3837788" cy="29569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① 조건에 따른 리스팅 기능 </a:t>
            </a:r>
            <a:r>
              <a:rPr lang="en-US" altLang="ko-KR"/>
              <a:t>-</a:t>
            </a:r>
            <a:r>
              <a:rPr lang="ko-KR" altLang="en-US"/>
              <a:t> 고객센터 글 유형</a:t>
            </a:r>
          </a:p>
        </p:txBody>
      </p:sp>
      <p:pic>
        <p:nvPicPr>
          <p:cNvPr id="159" name="그림 15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7539" y="1304326"/>
            <a:ext cx="4304685" cy="3579523"/>
          </a:xfrm>
          <a:prstGeom prst="rect">
            <a:avLst/>
          </a:prstGeom>
        </p:spPr>
      </p:pic>
      <p:sp>
        <p:nvSpPr>
          <p:cNvPr id="160" name="직사각형 22"/>
          <p:cNvSpPr/>
          <p:nvPr/>
        </p:nvSpPr>
        <p:spPr>
          <a:xfrm>
            <a:off x="93714" y="1887364"/>
            <a:ext cx="4356459" cy="2811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1" name="직사각형 22"/>
          <p:cNvSpPr/>
          <p:nvPr/>
        </p:nvSpPr>
        <p:spPr>
          <a:xfrm>
            <a:off x="1313835" y="4520873"/>
            <a:ext cx="1813899" cy="2811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258471" y="4543338"/>
            <a:ext cx="1129851" cy="295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페이징 기능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4" tIns="91424" rIns="91424" bIns="91424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/>
              <a:t>14</a:t>
            </a:r>
            <a:endParaRPr dirty="0"/>
          </a:p>
        </p:txBody>
      </p:sp>
      <p:sp>
        <p:nvSpPr>
          <p:cNvPr id="157" name="Google Shape;157;p22"/>
          <p:cNvSpPr txBox="1"/>
          <p:nvPr/>
        </p:nvSpPr>
        <p:spPr>
          <a:xfrm>
            <a:off x="13750" y="76200"/>
            <a:ext cx="3836699" cy="66292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3200" b="1">
                <a:solidFill>
                  <a:srgbClr val="FF0000"/>
                </a:solidFill>
                <a:latin typeface="굴림"/>
                <a:ea typeface="굴림"/>
                <a:cs typeface="굴림"/>
                <a:sym typeface="굴림"/>
              </a:rPr>
              <a:t>개</a:t>
            </a:r>
            <a:r>
              <a:rPr lang="ko" sz="3200" b="1">
                <a:latin typeface="굴림"/>
                <a:ea typeface="굴림"/>
                <a:cs typeface="굴림"/>
                <a:sym typeface="굴림"/>
              </a:rPr>
              <a:t>발 및 테스트</a:t>
            </a:r>
            <a:endParaRPr sz="400" b="1">
              <a:latin typeface="굴림"/>
              <a:ea typeface="굴림"/>
              <a:cs typeface="굴림"/>
              <a:sym typeface="굴림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wrap="square" lIns="91424" tIns="91424" rIns="91424" bIns="91424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200" u="sng">
                <a:solidFill>
                  <a:srgbClr val="000000"/>
                </a:solidFill>
              </a:rPr>
              <a:t>고객센터</a:t>
            </a:r>
            <a:r>
              <a:rPr lang="en-US" altLang="ko-KR" sz="3200" u="sng">
                <a:solidFill>
                  <a:srgbClr val="000000"/>
                </a:solidFill>
              </a:rPr>
              <a:t>(Board)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9165" y="825074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①</a:t>
            </a:r>
            <a:endParaRPr lang="en-US" altLang="ko-KR" sz="28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7051" y="969226"/>
            <a:ext cx="4018763" cy="29569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① 조건에 따른 리스팅 기능 </a:t>
            </a:r>
            <a:r>
              <a:rPr lang="en-US" altLang="ko-KR"/>
              <a:t>-</a:t>
            </a:r>
            <a:r>
              <a:rPr lang="ko-KR" altLang="en-US"/>
              <a:t> 키워드를 통한 검색</a:t>
            </a:r>
          </a:p>
        </p:txBody>
      </p:sp>
      <p:pic>
        <p:nvPicPr>
          <p:cNvPr id="159" name="그림 15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7539" y="1304326"/>
            <a:ext cx="4304685" cy="3579523"/>
          </a:xfrm>
          <a:prstGeom prst="rect">
            <a:avLst/>
          </a:prstGeom>
        </p:spPr>
      </p:pic>
      <p:sp>
        <p:nvSpPr>
          <p:cNvPr id="160" name="직사각형 22"/>
          <p:cNvSpPr/>
          <p:nvPr/>
        </p:nvSpPr>
        <p:spPr>
          <a:xfrm>
            <a:off x="1623037" y="1407273"/>
            <a:ext cx="1191701" cy="2811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2" name="TextBox 23"/>
          <p:cNvSpPr txBox="1"/>
          <p:nvPr/>
        </p:nvSpPr>
        <p:spPr>
          <a:xfrm>
            <a:off x="4572000" y="1401624"/>
            <a:ext cx="4448238" cy="2515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63" name="TextBox 23"/>
          <p:cNvSpPr txBox="1"/>
          <p:nvPr/>
        </p:nvSpPr>
        <p:spPr>
          <a:xfrm>
            <a:off x="4717944" y="979141"/>
            <a:ext cx="4148662" cy="514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②찾고싶은 키워드를 입력하고 </a:t>
            </a:r>
            <a:r>
              <a:rPr lang="en-US" altLang="ko-KR"/>
              <a:t>search</a:t>
            </a:r>
            <a:r>
              <a:rPr lang="ko-KR" altLang="en-US"/>
              <a:t>버튼을 누르면  해당 글이 검색된다</a:t>
            </a:r>
            <a:r>
              <a:rPr lang="en-US" altLang="ko-KR"/>
              <a:t>.</a:t>
            </a:r>
          </a:p>
        </p:txBody>
      </p:sp>
      <p:pic>
        <p:nvPicPr>
          <p:cNvPr id="164" name="그림 16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16410" y="1684672"/>
            <a:ext cx="4112649" cy="3103046"/>
          </a:xfrm>
          <a:prstGeom prst="rect">
            <a:avLst/>
          </a:prstGeom>
        </p:spPr>
      </p:pic>
      <p:cxnSp>
        <p:nvCxnSpPr>
          <p:cNvPr id="165" name="직선 화살표 연결선 20"/>
          <p:cNvCxnSpPr>
            <a:stCxn id="160" idx="3"/>
          </p:cNvCxnSpPr>
          <p:nvPr/>
        </p:nvCxnSpPr>
        <p:spPr>
          <a:xfrm>
            <a:off x="2814739" y="1547866"/>
            <a:ext cx="1853279" cy="102388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4" tIns="91424" rIns="91424" bIns="91424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/>
              <a:t>15</a:t>
            </a:r>
            <a:endParaRPr dirty="0"/>
          </a:p>
        </p:txBody>
      </p:sp>
      <p:sp>
        <p:nvSpPr>
          <p:cNvPr id="157" name="Google Shape;157;p22"/>
          <p:cNvSpPr txBox="1"/>
          <p:nvPr/>
        </p:nvSpPr>
        <p:spPr>
          <a:xfrm>
            <a:off x="13750" y="76200"/>
            <a:ext cx="3836699" cy="66292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3200" b="1">
                <a:solidFill>
                  <a:srgbClr val="FF0000"/>
                </a:solidFill>
                <a:latin typeface="굴림"/>
                <a:ea typeface="굴림"/>
                <a:cs typeface="굴림"/>
                <a:sym typeface="굴림"/>
              </a:rPr>
              <a:t>개</a:t>
            </a:r>
            <a:r>
              <a:rPr lang="ko" sz="3200" b="1">
                <a:latin typeface="굴림"/>
                <a:ea typeface="굴림"/>
                <a:cs typeface="굴림"/>
                <a:sym typeface="굴림"/>
              </a:rPr>
              <a:t>발 및 테스트</a:t>
            </a:r>
            <a:endParaRPr sz="400" b="1">
              <a:latin typeface="굴림"/>
              <a:ea typeface="굴림"/>
              <a:cs typeface="굴림"/>
              <a:sym typeface="굴림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wrap="square" lIns="91424" tIns="91424" rIns="91424" bIns="91424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 u="sng">
                <a:solidFill>
                  <a:srgbClr val="000000"/>
                </a:solidFill>
              </a:rPr>
              <a:t>1:1</a:t>
            </a:r>
            <a:r>
              <a:rPr lang="ko-KR" altLang="en-US" sz="3200" u="sng">
                <a:solidFill>
                  <a:srgbClr val="000000"/>
                </a:solidFill>
              </a:rPr>
              <a:t>문의</a:t>
            </a:r>
            <a:r>
              <a:rPr lang="en-US" altLang="ko-KR" sz="3200" u="sng">
                <a:solidFill>
                  <a:srgbClr val="000000"/>
                </a:solidFill>
              </a:rPr>
              <a:t>(QNA)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9165" y="825074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①</a:t>
            </a:r>
            <a:endParaRPr lang="en-US" altLang="ko-KR" sz="28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7052" y="969226"/>
            <a:ext cx="1770863" cy="29569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① </a:t>
            </a:r>
            <a:r>
              <a:rPr lang="en-US" altLang="ko-KR"/>
              <a:t>1:1</a:t>
            </a:r>
            <a:r>
              <a:rPr lang="ko-KR" altLang="en-US"/>
              <a:t>문의버튼 클릭</a:t>
            </a:r>
          </a:p>
        </p:txBody>
      </p:sp>
      <p:pic>
        <p:nvPicPr>
          <p:cNvPr id="162" name="그림 16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1330" y="1245255"/>
            <a:ext cx="1508760" cy="594359"/>
          </a:xfrm>
          <a:prstGeom prst="rect">
            <a:avLst/>
          </a:prstGeom>
        </p:spPr>
      </p:pic>
      <p:sp>
        <p:nvSpPr>
          <p:cNvPr id="164" name="TextBox 163"/>
          <p:cNvSpPr txBox="1"/>
          <p:nvPr/>
        </p:nvSpPr>
        <p:spPr>
          <a:xfrm>
            <a:off x="113131" y="2312931"/>
            <a:ext cx="535060" cy="517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②</a:t>
            </a:r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659374" y="2425618"/>
            <a:ext cx="3600451" cy="296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①로그인 안되있을 시 </a:t>
            </a:r>
            <a:r>
              <a:rPr lang="en-US" altLang="ko-KR"/>
              <a:t>alert</a:t>
            </a:r>
            <a:r>
              <a:rPr lang="ko-KR" altLang="en-US"/>
              <a:t>창 띄우기</a:t>
            </a:r>
          </a:p>
        </p:txBody>
      </p:sp>
      <p:pic>
        <p:nvPicPr>
          <p:cNvPr id="166" name="그림 16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5909" y="2784434"/>
            <a:ext cx="2414741" cy="655320"/>
          </a:xfrm>
          <a:prstGeom prst="rect">
            <a:avLst/>
          </a:prstGeom>
        </p:spPr>
      </p:pic>
      <p:pic>
        <p:nvPicPr>
          <p:cNvPr id="167" name="그림 16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756355" y="714375"/>
            <a:ext cx="4233659" cy="3899104"/>
          </a:xfrm>
          <a:prstGeom prst="rect">
            <a:avLst/>
          </a:prstGeom>
        </p:spPr>
      </p:pic>
      <p:sp>
        <p:nvSpPr>
          <p:cNvPr id="168" name="TextBox 167"/>
          <p:cNvSpPr txBox="1"/>
          <p:nvPr/>
        </p:nvSpPr>
        <p:spPr>
          <a:xfrm>
            <a:off x="350795" y="3715548"/>
            <a:ext cx="3628381" cy="2971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②로그인 되어있을시  문의 작성폼으로 이동</a:t>
            </a:r>
          </a:p>
        </p:txBody>
      </p:sp>
      <p:cxnSp>
        <p:nvCxnSpPr>
          <p:cNvPr id="169" name="직선 화살표 연결선 20"/>
          <p:cNvCxnSpPr/>
          <p:nvPr/>
        </p:nvCxnSpPr>
        <p:spPr>
          <a:xfrm rot="5400000" flipH="1" flipV="1">
            <a:off x="4115997" y="3123771"/>
            <a:ext cx="1303760" cy="199717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" name="직선 화살표 연결선 20"/>
          <p:cNvCxnSpPr/>
          <p:nvPr/>
        </p:nvCxnSpPr>
        <p:spPr>
          <a:xfrm>
            <a:off x="4114953" y="3883191"/>
            <a:ext cx="591471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4" tIns="91424" rIns="91424" bIns="91424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/>
              <a:t>16</a:t>
            </a:r>
            <a:endParaRPr dirty="0"/>
          </a:p>
        </p:txBody>
      </p:sp>
      <p:sp>
        <p:nvSpPr>
          <p:cNvPr id="157" name="Google Shape;157;p22"/>
          <p:cNvSpPr txBox="1"/>
          <p:nvPr/>
        </p:nvSpPr>
        <p:spPr>
          <a:xfrm>
            <a:off x="13750" y="76200"/>
            <a:ext cx="3836699" cy="66292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3200" b="1">
                <a:solidFill>
                  <a:srgbClr val="FF0000"/>
                </a:solidFill>
                <a:latin typeface="굴림"/>
                <a:ea typeface="굴림"/>
                <a:cs typeface="굴림"/>
                <a:sym typeface="굴림"/>
              </a:rPr>
              <a:t>개</a:t>
            </a:r>
            <a:r>
              <a:rPr lang="ko" sz="3200" b="1">
                <a:latin typeface="굴림"/>
                <a:ea typeface="굴림"/>
                <a:cs typeface="굴림"/>
                <a:sym typeface="굴림"/>
              </a:rPr>
              <a:t>발 및 테스트</a:t>
            </a:r>
            <a:endParaRPr sz="400" b="1">
              <a:latin typeface="굴림"/>
              <a:ea typeface="굴림"/>
              <a:cs typeface="굴림"/>
              <a:sym typeface="굴림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wrap="square" lIns="91424" tIns="91424" rIns="91424" bIns="91424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 u="sng">
                <a:solidFill>
                  <a:srgbClr val="000000"/>
                </a:solidFill>
              </a:rPr>
              <a:t>1:1</a:t>
            </a:r>
            <a:r>
              <a:rPr lang="ko-KR" altLang="en-US" sz="3200" u="sng">
                <a:solidFill>
                  <a:srgbClr val="000000"/>
                </a:solidFill>
              </a:rPr>
              <a:t>문의</a:t>
            </a:r>
            <a:r>
              <a:rPr lang="en-US" altLang="ko-KR" sz="3200" u="sng">
                <a:solidFill>
                  <a:srgbClr val="000000"/>
                </a:solidFill>
              </a:rPr>
              <a:t>(QNA)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763622"/>
            <a:ext cx="745607" cy="5108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①</a:t>
            </a:r>
            <a:endParaRPr lang="en-US" altLang="ko-KR" sz="28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7635" y="854004"/>
            <a:ext cx="2916630" cy="2966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① </a:t>
            </a:r>
            <a:r>
              <a:rPr lang="en-US" altLang="ko-KR"/>
              <a:t>1:1</a:t>
            </a:r>
            <a:r>
              <a:rPr lang="ko-KR" altLang="en-US"/>
              <a:t>문의 작성 </a:t>
            </a:r>
            <a:r>
              <a:rPr lang="en-US" altLang="ko-KR"/>
              <a:t>-</a:t>
            </a:r>
            <a:r>
              <a:rPr lang="ko-KR" altLang="en-US"/>
              <a:t> 파일 확장자 체크</a:t>
            </a:r>
          </a:p>
        </p:txBody>
      </p:sp>
      <p:pic>
        <p:nvPicPr>
          <p:cNvPr id="167" name="그림 16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428749"/>
            <a:ext cx="4233659" cy="3607209"/>
          </a:xfrm>
          <a:prstGeom prst="rect">
            <a:avLst/>
          </a:prstGeom>
        </p:spPr>
      </p:pic>
      <p:pic>
        <p:nvPicPr>
          <p:cNvPr id="175" name="그림 17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63205" y="1662388"/>
            <a:ext cx="4442951" cy="1112030"/>
          </a:xfrm>
          <a:prstGeom prst="rect">
            <a:avLst/>
          </a:prstGeom>
        </p:spPr>
      </p:pic>
      <p:sp>
        <p:nvSpPr>
          <p:cNvPr id="176" name="TextBox 175"/>
          <p:cNvSpPr txBox="1"/>
          <p:nvPr/>
        </p:nvSpPr>
        <p:spPr>
          <a:xfrm>
            <a:off x="4391701" y="871414"/>
            <a:ext cx="529590" cy="517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②</a:t>
            </a:r>
            <a:endParaRPr lang="ko-KR" altLang="en-US"/>
          </a:p>
        </p:txBody>
      </p:sp>
      <p:sp>
        <p:nvSpPr>
          <p:cNvPr id="178" name="TextBox 177"/>
          <p:cNvSpPr txBox="1"/>
          <p:nvPr/>
        </p:nvSpPr>
        <p:spPr>
          <a:xfrm>
            <a:off x="5062905" y="1011678"/>
            <a:ext cx="2115135" cy="300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① 내 문의내역으로 이동</a:t>
            </a:r>
          </a:p>
        </p:txBody>
      </p:sp>
      <p:sp>
        <p:nvSpPr>
          <p:cNvPr id="179" name="직사각형 36"/>
          <p:cNvSpPr/>
          <p:nvPr/>
        </p:nvSpPr>
        <p:spPr>
          <a:xfrm>
            <a:off x="5130130" y="2404272"/>
            <a:ext cx="1045753" cy="3349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1" name="TextBox 180"/>
          <p:cNvSpPr txBox="1"/>
          <p:nvPr/>
        </p:nvSpPr>
        <p:spPr>
          <a:xfrm>
            <a:off x="4572000" y="2924359"/>
            <a:ext cx="3600450" cy="512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글 제목을 클릭하면 문의 상세페이지로 이동한다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8710584" y="4663217"/>
            <a:ext cx="310574" cy="393600"/>
          </a:xfrm>
          <a:prstGeom prst="rect">
            <a:avLst/>
          </a:prstGeom>
        </p:spPr>
        <p:txBody>
          <a:bodyPr wrap="square" lIns="91424" tIns="91424" rIns="91424" bIns="91424" anchor="ctr" anchorCtr="0"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/>
              <a:t>17</a:t>
            </a:r>
            <a:endParaRPr dirty="0"/>
          </a:p>
        </p:txBody>
      </p:sp>
      <p:sp>
        <p:nvSpPr>
          <p:cNvPr id="157" name="Google Shape;157;p22"/>
          <p:cNvSpPr txBox="1"/>
          <p:nvPr/>
        </p:nvSpPr>
        <p:spPr>
          <a:xfrm>
            <a:off x="13750" y="76200"/>
            <a:ext cx="3836699" cy="66292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3200" b="1">
                <a:solidFill>
                  <a:srgbClr val="FF0000"/>
                </a:solidFill>
                <a:latin typeface="굴림"/>
                <a:ea typeface="굴림"/>
                <a:cs typeface="굴림"/>
                <a:sym typeface="굴림"/>
              </a:rPr>
              <a:t>개</a:t>
            </a:r>
            <a:r>
              <a:rPr lang="ko" sz="3200" b="1">
                <a:latin typeface="굴림"/>
                <a:ea typeface="굴림"/>
                <a:cs typeface="굴림"/>
                <a:sym typeface="굴림"/>
              </a:rPr>
              <a:t>발 및 테스트</a:t>
            </a:r>
            <a:endParaRPr sz="400" b="1">
              <a:latin typeface="굴림"/>
              <a:ea typeface="굴림"/>
              <a:cs typeface="굴림"/>
              <a:sym typeface="굴림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wrap="square" lIns="91424" tIns="91424" rIns="91424" bIns="91424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 u="sng">
                <a:solidFill>
                  <a:srgbClr val="000000"/>
                </a:solidFill>
              </a:rPr>
              <a:t>1:1</a:t>
            </a:r>
            <a:r>
              <a:rPr lang="ko-KR" altLang="en-US" sz="3200" u="sng">
                <a:solidFill>
                  <a:srgbClr val="000000"/>
                </a:solidFill>
              </a:rPr>
              <a:t>문의</a:t>
            </a:r>
            <a:r>
              <a:rPr lang="en-US" altLang="ko-KR" sz="3200" u="sng">
                <a:solidFill>
                  <a:srgbClr val="000000"/>
                </a:solidFill>
              </a:rPr>
              <a:t>(QNA)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702170"/>
            <a:ext cx="745607" cy="5151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①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7633" y="854004"/>
            <a:ext cx="3716732" cy="2966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① 문의 상세페이지</a:t>
            </a:r>
            <a:r>
              <a:rPr lang="en-US" altLang="ko-KR"/>
              <a:t>(</a:t>
            </a:r>
            <a:r>
              <a:rPr lang="ko-KR" altLang="en-US"/>
              <a:t>사용자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수정</a:t>
            </a:r>
            <a:r>
              <a:rPr lang="en-US" altLang="ko-KR"/>
              <a:t>,</a:t>
            </a:r>
            <a:r>
              <a:rPr lang="ko-KR" altLang="en-US"/>
              <a:t> 삭제 기능</a:t>
            </a:r>
          </a:p>
        </p:txBody>
      </p:sp>
      <p:pic>
        <p:nvPicPr>
          <p:cNvPr id="179" name="그림 17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7028" y="1413387"/>
            <a:ext cx="4079759" cy="3553439"/>
          </a:xfrm>
          <a:prstGeom prst="rect">
            <a:avLst/>
          </a:prstGeom>
        </p:spPr>
      </p:pic>
      <p:sp>
        <p:nvSpPr>
          <p:cNvPr id="181" name="직사각형 36"/>
          <p:cNvSpPr/>
          <p:nvPr/>
        </p:nvSpPr>
        <p:spPr>
          <a:xfrm>
            <a:off x="1734929" y="4185798"/>
            <a:ext cx="861398" cy="3349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8710584" y="4663217"/>
            <a:ext cx="310574" cy="393600"/>
          </a:xfrm>
          <a:prstGeom prst="rect">
            <a:avLst/>
          </a:prstGeom>
        </p:spPr>
        <p:txBody>
          <a:bodyPr wrap="square" lIns="91424" tIns="91424" rIns="91424" bIns="91424" anchor="ctr" anchorCtr="0"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/>
              <a:t>18</a:t>
            </a:r>
            <a:endParaRPr dirty="0"/>
          </a:p>
        </p:txBody>
      </p:sp>
      <p:sp>
        <p:nvSpPr>
          <p:cNvPr id="157" name="Google Shape;157;p22"/>
          <p:cNvSpPr txBox="1"/>
          <p:nvPr/>
        </p:nvSpPr>
        <p:spPr>
          <a:xfrm>
            <a:off x="13750" y="76200"/>
            <a:ext cx="3836699" cy="66292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3200" b="1">
                <a:solidFill>
                  <a:srgbClr val="FF0000"/>
                </a:solidFill>
                <a:latin typeface="굴림"/>
                <a:ea typeface="굴림"/>
                <a:cs typeface="굴림"/>
                <a:sym typeface="굴림"/>
              </a:rPr>
              <a:t>개</a:t>
            </a:r>
            <a:r>
              <a:rPr lang="ko" sz="3200" b="1">
                <a:latin typeface="굴림"/>
                <a:ea typeface="굴림"/>
                <a:cs typeface="굴림"/>
                <a:sym typeface="굴림"/>
              </a:rPr>
              <a:t>발 및 테스트</a:t>
            </a:r>
            <a:endParaRPr sz="400" b="1" dirty="0">
              <a:latin typeface="굴림"/>
              <a:ea typeface="굴림"/>
              <a:cs typeface="굴림"/>
              <a:sym typeface="굴림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wrap="square" lIns="91424" tIns="91424" rIns="91424" bIns="91424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 u="sng" dirty="0">
                <a:solidFill>
                  <a:srgbClr val="000000"/>
                </a:solidFill>
              </a:rPr>
              <a:t>1:1</a:t>
            </a:r>
            <a:r>
              <a:rPr lang="ko-KR" altLang="en-US" sz="3200" u="sng" dirty="0">
                <a:solidFill>
                  <a:srgbClr val="000000"/>
                </a:solidFill>
              </a:rPr>
              <a:t>문의</a:t>
            </a:r>
            <a:r>
              <a:rPr lang="en-US" altLang="ko-KR" sz="3200" u="sng" dirty="0">
                <a:solidFill>
                  <a:srgbClr val="000000"/>
                </a:solidFill>
              </a:rPr>
              <a:t>(QNA)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702170"/>
            <a:ext cx="745607" cy="5151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ko-KR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①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90314" y="832952"/>
            <a:ext cx="3454001" cy="300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/>
              <a:t> 문의 상세페이지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답변달기</a:t>
            </a:r>
            <a:r>
              <a:rPr lang="ko-KR" altLang="en-US" dirty="0"/>
              <a:t> 기능</a:t>
            </a:r>
          </a:p>
        </p:txBody>
      </p:sp>
      <p:pic>
        <p:nvPicPr>
          <p:cNvPr id="189" name="그림 18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2204" y="1282802"/>
            <a:ext cx="3705197" cy="3591846"/>
          </a:xfrm>
          <a:prstGeom prst="rect">
            <a:avLst/>
          </a:prstGeom>
        </p:spPr>
      </p:pic>
      <p:cxnSp>
        <p:nvCxnSpPr>
          <p:cNvPr id="190" name="직선 화살표 연결선 20"/>
          <p:cNvCxnSpPr/>
          <p:nvPr/>
        </p:nvCxnSpPr>
        <p:spPr>
          <a:xfrm rot="16200000" flipV="1">
            <a:off x="1793087" y="2971166"/>
            <a:ext cx="2235587" cy="1202136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3" name="직사각형 36"/>
          <p:cNvSpPr/>
          <p:nvPr/>
        </p:nvSpPr>
        <p:spPr>
          <a:xfrm>
            <a:off x="3515796" y="4553278"/>
            <a:ext cx="426324" cy="24277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91" name="그림 19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56495" y="1407289"/>
            <a:ext cx="4141838" cy="1164460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3212382" y="3939048"/>
            <a:ext cx="3600450" cy="51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① 답변하기 버튼을 누르면 답변을 위한 모달창이 띄워진다</a:t>
            </a:r>
            <a:r>
              <a:rPr lang="en-US" altLang="ko-KR"/>
              <a:t>.</a:t>
            </a:r>
          </a:p>
        </p:txBody>
      </p:sp>
      <p:sp>
        <p:nvSpPr>
          <p:cNvPr id="192" name="직사각형 36"/>
          <p:cNvSpPr/>
          <p:nvPr/>
        </p:nvSpPr>
        <p:spPr>
          <a:xfrm>
            <a:off x="2231764" y="2201525"/>
            <a:ext cx="311102" cy="24277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93" name="직선 화살표 연결선 20"/>
          <p:cNvCxnSpPr>
            <a:stCxn id="192" idx="3"/>
            <a:endCxn id="191" idx="1"/>
          </p:cNvCxnSpPr>
          <p:nvPr/>
        </p:nvCxnSpPr>
        <p:spPr>
          <a:xfrm flipV="1">
            <a:off x="2542867" y="1989519"/>
            <a:ext cx="2113628" cy="33339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4572000" y="704419"/>
            <a:ext cx="4373510" cy="512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② </a:t>
            </a:r>
            <a:r>
              <a:rPr lang="en-US" altLang="ko-KR"/>
              <a:t>“</a:t>
            </a:r>
            <a:r>
              <a:rPr lang="ko-KR" altLang="en-US"/>
              <a:t>등록</a:t>
            </a:r>
            <a:r>
              <a:rPr lang="en-US" altLang="ko-KR"/>
              <a:t>”</a:t>
            </a:r>
            <a:r>
              <a:rPr lang="ko-KR" altLang="en-US"/>
              <a:t>을 누르면 </a:t>
            </a:r>
            <a:r>
              <a:rPr lang="en-US" altLang="ko-KR"/>
              <a:t>AJAX</a:t>
            </a:r>
            <a:r>
              <a:rPr lang="ko-KR" altLang="en-US"/>
              <a:t>를 통해 해당페이지에 바로 반영된다</a:t>
            </a:r>
            <a:r>
              <a:rPr lang="en-US" altLang="ko-KR"/>
              <a:t>.</a:t>
            </a:r>
            <a:r>
              <a:rPr lang="ko-KR" altLang="en-US"/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8710584" y="4663217"/>
            <a:ext cx="310574" cy="393600"/>
          </a:xfrm>
          <a:prstGeom prst="rect">
            <a:avLst/>
          </a:prstGeom>
        </p:spPr>
        <p:txBody>
          <a:bodyPr wrap="square" lIns="91424" tIns="91424" rIns="91424" bIns="91424" anchor="ctr" anchorCtr="0"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/>
              <a:t>19</a:t>
            </a:r>
            <a:endParaRPr dirty="0"/>
          </a:p>
        </p:txBody>
      </p:sp>
      <p:sp>
        <p:nvSpPr>
          <p:cNvPr id="157" name="Google Shape;157;p22"/>
          <p:cNvSpPr txBox="1"/>
          <p:nvPr/>
        </p:nvSpPr>
        <p:spPr>
          <a:xfrm>
            <a:off x="13750" y="76200"/>
            <a:ext cx="3836699" cy="66292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3200" b="1">
                <a:solidFill>
                  <a:srgbClr val="FF0000"/>
                </a:solidFill>
                <a:latin typeface="굴림"/>
                <a:ea typeface="굴림"/>
                <a:cs typeface="굴림"/>
                <a:sym typeface="굴림"/>
              </a:rPr>
              <a:t>개</a:t>
            </a:r>
            <a:r>
              <a:rPr lang="ko" sz="3200" b="1">
                <a:latin typeface="굴림"/>
                <a:ea typeface="굴림"/>
                <a:cs typeface="굴림"/>
                <a:sym typeface="굴림"/>
              </a:rPr>
              <a:t>발 및 테스트</a:t>
            </a:r>
            <a:endParaRPr sz="400" b="1">
              <a:latin typeface="굴림"/>
              <a:ea typeface="굴림"/>
              <a:cs typeface="굴림"/>
              <a:sym typeface="굴림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wrap="square" lIns="91424" tIns="91424" rIns="91424" bIns="91424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 u="sng">
                <a:solidFill>
                  <a:srgbClr val="000000"/>
                </a:solidFill>
              </a:rPr>
              <a:t>1:1</a:t>
            </a:r>
            <a:r>
              <a:rPr lang="ko-KR" altLang="en-US" sz="3200" u="sng">
                <a:solidFill>
                  <a:srgbClr val="000000"/>
                </a:solidFill>
              </a:rPr>
              <a:t>문의</a:t>
            </a:r>
            <a:r>
              <a:rPr lang="en-US" altLang="ko-KR" sz="3200" u="sng">
                <a:solidFill>
                  <a:srgbClr val="000000"/>
                </a:solidFill>
              </a:rPr>
              <a:t>(QNA)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702170"/>
            <a:ext cx="745607" cy="5151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ko-KR" altLang="en-US" sz="2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②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90314" y="832952"/>
            <a:ext cx="3911201" cy="300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 문의 상세페이지</a:t>
            </a:r>
            <a:r>
              <a:rPr lang="en-US" altLang="ko-KR"/>
              <a:t>(</a:t>
            </a:r>
            <a:r>
              <a:rPr lang="ko-KR" altLang="en-US"/>
              <a:t>관리자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답변 수정</a:t>
            </a:r>
            <a:r>
              <a:rPr lang="en-US" altLang="ko-KR"/>
              <a:t>,</a:t>
            </a:r>
            <a:r>
              <a:rPr lang="ko-KR" altLang="en-US"/>
              <a:t>삭제 기능</a:t>
            </a:r>
          </a:p>
        </p:txBody>
      </p:sp>
      <p:pic>
        <p:nvPicPr>
          <p:cNvPr id="191" name="그림 19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8124" y="1176846"/>
            <a:ext cx="4333875" cy="1164460"/>
          </a:xfrm>
          <a:prstGeom prst="rect">
            <a:avLst/>
          </a:prstGeom>
        </p:spPr>
      </p:pic>
      <p:sp>
        <p:nvSpPr>
          <p:cNvPr id="192" name="직사각형 36"/>
          <p:cNvSpPr/>
          <p:nvPr/>
        </p:nvSpPr>
        <p:spPr>
          <a:xfrm>
            <a:off x="219224" y="1640779"/>
            <a:ext cx="4352776" cy="72670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93" name="직선 화살표 연결선 20"/>
          <p:cNvCxnSpPr>
            <a:stCxn id="192" idx="3"/>
          </p:cNvCxnSpPr>
          <p:nvPr/>
        </p:nvCxnSpPr>
        <p:spPr>
          <a:xfrm>
            <a:off x="4572000" y="2004132"/>
            <a:ext cx="718344" cy="222335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198490" y="2448109"/>
            <a:ext cx="4373510" cy="512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①댓글을 클릭하면 수정과 삭제를 위한 모달창을 띄운다</a:t>
            </a:r>
            <a:r>
              <a:rPr lang="en-US" altLang="ko-KR"/>
              <a:t>.</a:t>
            </a:r>
          </a:p>
        </p:txBody>
      </p:sp>
      <p:pic>
        <p:nvPicPr>
          <p:cNvPr id="195" name="그림 19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55895" y="1135062"/>
            <a:ext cx="3680460" cy="2286000"/>
          </a:xfrm>
          <a:prstGeom prst="rect">
            <a:avLst/>
          </a:prstGeom>
        </p:spPr>
      </p:pic>
      <p:sp>
        <p:nvSpPr>
          <p:cNvPr id="196" name="TextBox 195"/>
          <p:cNvSpPr txBox="1"/>
          <p:nvPr/>
        </p:nvSpPr>
        <p:spPr>
          <a:xfrm>
            <a:off x="5327649" y="3552190"/>
            <a:ext cx="3600451" cy="516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② </a:t>
            </a:r>
            <a:r>
              <a:rPr lang="en-US" altLang="ko-KR"/>
              <a:t>“</a:t>
            </a:r>
            <a:r>
              <a:rPr lang="ko-KR" altLang="en-US"/>
              <a:t>등록</a:t>
            </a:r>
            <a:r>
              <a:rPr lang="en-US" altLang="ko-KR"/>
              <a:t>”</a:t>
            </a:r>
            <a:r>
              <a:rPr lang="ko-KR" altLang="en-US"/>
              <a:t>을 누르면 </a:t>
            </a:r>
            <a:r>
              <a:rPr lang="en-US" altLang="ko-KR"/>
              <a:t>AJAX</a:t>
            </a:r>
            <a:r>
              <a:rPr lang="ko-KR" altLang="en-US"/>
              <a:t>를 통해 해당페이지에 바로 반영된다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 u="sng">
                <a:solidFill>
                  <a:srgbClr val="000000"/>
                </a:solidFill>
              </a:rPr>
              <a:t>Environment </a:t>
            </a:r>
            <a:endParaRPr sz="4200" u="sng" dirty="0">
              <a:solidFill>
                <a:srgbClr val="000000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 dirty="0"/>
          </a:p>
        </p:txBody>
      </p:sp>
      <p:sp>
        <p:nvSpPr>
          <p:cNvPr id="77" name="Google Shape;77;p15"/>
          <p:cNvSpPr txBox="1"/>
          <p:nvPr/>
        </p:nvSpPr>
        <p:spPr>
          <a:xfrm>
            <a:off x="13750" y="7620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프로</a:t>
            </a:r>
            <a:r>
              <a:rPr lang="ko" sz="3200" b="1">
                <a:latin typeface="Gulim"/>
                <a:ea typeface="Gulim"/>
                <a:cs typeface="Gulim"/>
                <a:sym typeface="Gulim"/>
              </a:rPr>
              <a:t>젝트 개요</a:t>
            </a:r>
            <a:endParaRPr sz="400" b="1" dirty="0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4448038" y="574325"/>
            <a:ext cx="1800000" cy="1800000"/>
          </a:xfrm>
          <a:prstGeom prst="ellipse">
            <a:avLst/>
          </a:prstGeom>
          <a:solidFill>
            <a:schemeClr val="lt1"/>
          </a:solidFill>
          <a:ln w="22860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15"/>
          <p:cNvSpPr/>
          <p:nvPr/>
        </p:nvSpPr>
        <p:spPr>
          <a:xfrm>
            <a:off x="342425" y="1581150"/>
            <a:ext cx="1800000" cy="1800000"/>
          </a:xfrm>
          <a:prstGeom prst="ellipse">
            <a:avLst/>
          </a:prstGeom>
          <a:solidFill>
            <a:schemeClr val="lt1"/>
          </a:solidFill>
          <a:ln w="22860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15"/>
          <p:cNvSpPr/>
          <p:nvPr/>
        </p:nvSpPr>
        <p:spPr>
          <a:xfrm>
            <a:off x="7031100" y="1657350"/>
            <a:ext cx="1800000" cy="1800000"/>
          </a:xfrm>
          <a:prstGeom prst="ellipse">
            <a:avLst/>
          </a:prstGeom>
          <a:solidFill>
            <a:schemeClr val="lt1"/>
          </a:solidFill>
          <a:ln w="22860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1" name="Google Shape;81;p15" descr="Google Chrome 2021년 최신 버전 - 무료 다운로드 및 리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775" y="1976113"/>
            <a:ext cx="1021300" cy="10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 descr="기획자가 왜 데이터베이스를 알아야 하나 | Hyeye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2230" y="2066725"/>
            <a:ext cx="1133970" cy="9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 descr="서버 개요 클립 아트-벡터 클립 아트-무료 벡터 무료 다운로드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5963" y="950100"/>
            <a:ext cx="656532" cy="101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5"/>
          <p:cNvCxnSpPr>
            <a:stCxn id="79" idx="6"/>
            <a:endCxn id="85" idx="1"/>
          </p:cNvCxnSpPr>
          <p:nvPr/>
        </p:nvCxnSpPr>
        <p:spPr>
          <a:xfrm>
            <a:off x="2142425" y="2481150"/>
            <a:ext cx="1080000" cy="825300"/>
          </a:xfrm>
          <a:prstGeom prst="straightConnector1">
            <a:avLst/>
          </a:prstGeom>
          <a:noFill/>
          <a:ln w="228600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5"/>
          <p:cNvCxnSpPr>
            <a:stCxn id="78" idx="6"/>
            <a:endCxn id="80" idx="1"/>
          </p:cNvCxnSpPr>
          <p:nvPr/>
        </p:nvCxnSpPr>
        <p:spPr>
          <a:xfrm>
            <a:off x="6248038" y="1474325"/>
            <a:ext cx="1046700" cy="446700"/>
          </a:xfrm>
          <a:prstGeom prst="straightConnector1">
            <a:avLst/>
          </a:prstGeom>
          <a:noFill/>
          <a:ln w="228600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5"/>
          <p:cNvSpPr txBox="1"/>
          <p:nvPr/>
        </p:nvSpPr>
        <p:spPr>
          <a:xfrm>
            <a:off x="63350" y="765925"/>
            <a:ext cx="2476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Economica"/>
                <a:ea typeface="Economica"/>
                <a:cs typeface="Economica"/>
                <a:sym typeface="Economica"/>
              </a:rPr>
              <a:t>JSP, CSS, </a:t>
            </a:r>
            <a:endParaRPr sz="1600" dirty="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Economica"/>
                <a:ea typeface="Economica"/>
                <a:cs typeface="Economica"/>
                <a:sym typeface="Economica"/>
              </a:rPr>
              <a:t>Bootstrap, jQuery, Ajax</a:t>
            </a:r>
            <a:endParaRPr sz="16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758700" y="2402138"/>
            <a:ext cx="2476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Economica"/>
                <a:ea typeface="Economica"/>
                <a:cs typeface="Economica"/>
                <a:sym typeface="Economica"/>
              </a:rPr>
              <a:t>Spring Boot </a:t>
            </a:r>
            <a:endParaRPr sz="1600" dirty="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Economica"/>
                <a:ea typeface="Economica"/>
                <a:cs typeface="Economica"/>
                <a:sym typeface="Economica"/>
              </a:rPr>
              <a:t>Internal Web Server</a:t>
            </a:r>
            <a:endParaRPr sz="1600" dirty="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Economica"/>
                <a:ea typeface="Economica"/>
                <a:cs typeface="Economica"/>
                <a:sym typeface="Economica"/>
              </a:rPr>
              <a:t>(= Tomcat)</a:t>
            </a:r>
            <a:endParaRPr sz="16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6766625" y="3578038"/>
            <a:ext cx="2476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Economica"/>
                <a:ea typeface="Economica"/>
                <a:cs typeface="Economica"/>
                <a:sym typeface="Economica"/>
              </a:rPr>
              <a:t>Oracle DataBase</a:t>
            </a:r>
            <a:endParaRPr sz="1600" dirty="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Economica"/>
                <a:ea typeface="Economica"/>
                <a:cs typeface="Economica"/>
                <a:sym typeface="Economica"/>
              </a:rPr>
              <a:t>MyBatis</a:t>
            </a:r>
            <a:endParaRPr sz="16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2958688" y="3042925"/>
            <a:ext cx="1800000" cy="1800000"/>
          </a:xfrm>
          <a:prstGeom prst="ellipse">
            <a:avLst/>
          </a:prstGeom>
          <a:solidFill>
            <a:schemeClr val="lt1"/>
          </a:solidFill>
          <a:ln w="22860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90" name="Google Shape;90;p15"/>
          <p:cNvCxnSpPr>
            <a:stCxn id="78" idx="4"/>
            <a:endCxn id="85" idx="7"/>
          </p:cNvCxnSpPr>
          <p:nvPr/>
        </p:nvCxnSpPr>
        <p:spPr>
          <a:xfrm flipH="1">
            <a:off x="4495138" y="2374325"/>
            <a:ext cx="852900" cy="932100"/>
          </a:xfrm>
          <a:prstGeom prst="straightConnector1">
            <a:avLst/>
          </a:prstGeom>
          <a:noFill/>
          <a:ln w="228600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1" name="Google Shape;91;p15" descr="jdk clip art에 대한 이미지 결과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24275" y="3467974"/>
            <a:ext cx="656525" cy="97664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2517250" y="2009863"/>
            <a:ext cx="2476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Economica"/>
                <a:ea typeface="Economica"/>
                <a:cs typeface="Economica"/>
                <a:sym typeface="Economica"/>
              </a:rPr>
              <a:t>Eclipse  </a:t>
            </a:r>
            <a:r>
              <a:rPr lang="ko" sz="1600">
                <a:solidFill>
                  <a:schemeClr val="dk1"/>
                </a:solidFill>
              </a:rPr>
              <a:t>4.17.0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jdk-15.0.1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Spring Boot </a:t>
            </a: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4ED7A-6FE1-47F9-A250-7D61CACCC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49973"/>
            <a:ext cx="8520600" cy="2128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296005-1CD2-4CB3-BA6E-9FE9711E4D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18</a:t>
            </a:r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212223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2</a:t>
            </a:r>
            <a:endParaRPr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rgbClr val="000000"/>
                </a:solidFill>
              </a:rPr>
              <a:t>Schedule</a:t>
            </a:r>
            <a:endParaRPr sz="4200" u="sng" dirty="0">
              <a:solidFill>
                <a:srgbClr val="000000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13750" y="7620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프로</a:t>
            </a:r>
            <a:r>
              <a:rPr lang="ko" sz="3200" b="1">
                <a:latin typeface="Gulim"/>
                <a:ea typeface="Gulim"/>
                <a:cs typeface="Gulim"/>
                <a:sym typeface="Gulim"/>
              </a:rPr>
              <a:t>젝트 개요</a:t>
            </a:r>
            <a:endParaRPr sz="400" b="1" dirty="0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5" y="759775"/>
            <a:ext cx="8954025" cy="39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775" y="812275"/>
            <a:ext cx="2745650" cy="343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3</a:t>
            </a:r>
            <a:endParaRPr dirty="0"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rgbClr val="000000"/>
                </a:solidFill>
              </a:rPr>
              <a:t>Design Pattern</a:t>
            </a:r>
            <a:endParaRPr sz="4200" u="sng" dirty="0">
              <a:solidFill>
                <a:srgbClr val="000000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13750" y="7620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프로</a:t>
            </a:r>
            <a:r>
              <a:rPr lang="ko" sz="3200" b="1">
                <a:latin typeface="Gulim"/>
                <a:ea typeface="Gulim"/>
                <a:cs typeface="Gulim"/>
                <a:sym typeface="Gulim"/>
              </a:rPr>
              <a:t>젝트 개요</a:t>
            </a:r>
            <a:endParaRPr sz="400" b="1" dirty="0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2525" y="906350"/>
            <a:ext cx="2157215" cy="334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4970575" y="4306950"/>
            <a:ext cx="337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에시) 회원 관련 Model, View, Controller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774E42FC-9CFE-4F23-924A-78E8DD27E9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6750343"/>
              </p:ext>
            </p:extLst>
          </p:nvPr>
        </p:nvGraphicFramePr>
        <p:xfrm>
          <a:off x="461243" y="1254824"/>
          <a:ext cx="3158532" cy="307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4</a:t>
            </a:r>
            <a:endParaRPr dirty="0"/>
          </a:p>
        </p:txBody>
      </p:sp>
      <p:sp>
        <p:nvSpPr>
          <p:cNvPr id="117" name="Google Shape;117;p18"/>
          <p:cNvSpPr txBox="1"/>
          <p:nvPr/>
        </p:nvSpPr>
        <p:spPr>
          <a:xfrm>
            <a:off x="13750" y="7620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요구</a:t>
            </a:r>
            <a:r>
              <a:rPr lang="ko" sz="3200" b="1">
                <a:latin typeface="Gulim"/>
                <a:ea typeface="Gulim"/>
                <a:cs typeface="Gulim"/>
                <a:sym typeface="Gulim"/>
              </a:rPr>
              <a:t>사항 분석</a:t>
            </a:r>
            <a:endParaRPr sz="400" b="1" dirty="0"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118" name="Google Shape;118;p18"/>
          <p:cNvGraphicFramePr/>
          <p:nvPr/>
        </p:nvGraphicFramePr>
        <p:xfrm>
          <a:off x="152400" y="838200"/>
          <a:ext cx="8825875" cy="3606974"/>
        </p:xfrm>
        <a:graphic>
          <a:graphicData uri="http://schemas.openxmlformats.org/drawingml/2006/table">
            <a:tbl>
              <a:tblPr>
                <a:noFill/>
                <a:tableStyleId>{301B9872-FF03-419C-B52F-09143CE22A26}</a:tableStyleId>
              </a:tblPr>
              <a:tblGrid>
                <a:gridCol w="118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1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60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rgbClr val="FFFFFF"/>
                          </a:solidFill>
                        </a:rPr>
                        <a:t>요구사항명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rgbClr val="FFFFFF"/>
                          </a:solidFill>
                        </a:rPr>
                        <a:t>요구사항 내용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rgbClr val="FFFFFF"/>
                          </a:solidFill>
                        </a:rPr>
                        <a:t>수정날짜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7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loginForm.jsp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/>
                        <a:t>공통</a:t>
                      </a:r>
                      <a:endParaRPr sz="1100" b="1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로그인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해당 계정의 id와 비밀번호(pwd)를</a:t>
                      </a:r>
                      <a:endParaRPr dirty="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입력하는 것으로 로그인을 진행시킨다.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2021-01-27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김평기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main.jsp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공통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로그아웃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로그아웃을 클릭하는 것으로</a:t>
                      </a:r>
                      <a:endParaRPr dirty="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로그인 세션을 소멸시킨다.</a:t>
                      </a:r>
                      <a:endParaRPr dirty="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그 이후 로그인 창으로 되돌아간다.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2021-01-27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김평기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main.jsp -&gt;</a:t>
                      </a:r>
                      <a:endParaRPr dirty="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joinForm.jsp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공통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회원가입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요구하는 정보(ex. id, pwd)를 입력하는 것으로</a:t>
                      </a:r>
                      <a:endParaRPr dirty="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가용할 수 있는 계정을 생성한다.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2021-01-27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김평기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findForm.jsp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공통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아이디/비번찾기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기존에 작성한 힌트나 특정 절차를 진행시켜</a:t>
                      </a:r>
                      <a:endParaRPr dirty="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잊어버린 id나 pwd를 찾는다.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2021-01-27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김평기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9" name="Google Shape;119;p18"/>
          <p:cNvSpPr txBox="1"/>
          <p:nvPr/>
        </p:nvSpPr>
        <p:spPr>
          <a:xfrm>
            <a:off x="228600" y="4495800"/>
            <a:ext cx="887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상세 : </a:t>
            </a:r>
            <a:r>
              <a:rPr lang="ko" sz="1200" u="sng">
                <a:solidFill>
                  <a:schemeClr val="hlink"/>
                </a:solidFill>
                <a:hlinkClick r:id="rId3"/>
              </a:rPr>
              <a:t>https://docs.google.com/spreadsheets/d/1Qxl0B_B6U70v58UVW5FOYVIS5LveC5RiDQt_JTG9ivo/edit#gid=0</a:t>
            </a:r>
            <a:endParaRPr sz="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5</a:t>
            </a:r>
            <a:endParaRPr dirty="0"/>
          </a:p>
        </p:txBody>
      </p:sp>
      <p:sp>
        <p:nvSpPr>
          <p:cNvPr id="125" name="Google Shape;125;p19"/>
          <p:cNvSpPr txBox="1"/>
          <p:nvPr/>
        </p:nvSpPr>
        <p:spPr>
          <a:xfrm>
            <a:off x="13750" y="7620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설</a:t>
            </a:r>
            <a:r>
              <a:rPr lang="ko" sz="3200" b="1">
                <a:latin typeface="Gulim"/>
                <a:ea typeface="Gulim"/>
                <a:cs typeface="Gulim"/>
                <a:sym typeface="Gulim"/>
              </a:rPr>
              <a:t>계</a:t>
            </a:r>
            <a:endParaRPr sz="400" b="1" dirty="0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762000" y="4648200"/>
            <a:ext cx="8012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상세 : </a:t>
            </a:r>
            <a:r>
              <a:rPr lang="ko" sz="1200" u="sng">
                <a:solidFill>
                  <a:schemeClr val="hlink"/>
                </a:solidFill>
                <a:hlinkClick r:id="rId3"/>
              </a:rPr>
              <a:t>https://docs.google.com/document/d/1p9yy0XjjMeEDrma2DaXRJbBw7V3_MmQsG6LFGy-Rwz8/edit#</a:t>
            </a:r>
            <a:endParaRPr sz="1200" dirty="0"/>
          </a:p>
        </p:txBody>
      </p:sp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rgbClr val="000000"/>
                </a:solidFill>
              </a:rPr>
              <a:t>ERD</a:t>
            </a:r>
            <a:endParaRPr sz="4200" u="sng" dirty="0">
              <a:solidFill>
                <a:srgbClr val="000000"/>
              </a:solidFill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25" y="753300"/>
            <a:ext cx="8868750" cy="38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6</a:t>
            </a:r>
            <a:endParaRPr dirty="0"/>
          </a:p>
        </p:txBody>
      </p:sp>
      <p:sp>
        <p:nvSpPr>
          <p:cNvPr id="134" name="Google Shape;134;p20"/>
          <p:cNvSpPr txBox="1"/>
          <p:nvPr/>
        </p:nvSpPr>
        <p:spPr>
          <a:xfrm>
            <a:off x="13750" y="7620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설</a:t>
            </a:r>
            <a:r>
              <a:rPr lang="ko" sz="3200" b="1">
                <a:latin typeface="Gulim"/>
                <a:ea typeface="Gulim"/>
                <a:cs typeface="Gulim"/>
                <a:sym typeface="Gulim"/>
              </a:rPr>
              <a:t>계</a:t>
            </a:r>
            <a:endParaRPr sz="400" b="1" dirty="0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741978" y="4648200"/>
            <a:ext cx="8012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</a:rPr>
              <a:t>문서 </a:t>
            </a:r>
            <a:r>
              <a:rPr lang="ko" sz="1200" dirty="0">
                <a:solidFill>
                  <a:schemeClr val="dk1"/>
                </a:solidFill>
              </a:rPr>
              <a:t>상세 : </a:t>
            </a:r>
            <a:r>
              <a:rPr lang="ko" sz="1200" u="sng" dirty="0">
                <a:solidFill>
                  <a:schemeClr val="hlink"/>
                </a:solidFill>
                <a:hlinkClick r:id="rId3"/>
              </a:rPr>
              <a:t>https://docs.google.com/document/d/1p9yy0XjjMeEDrma2DaXRJbBw7V3_MmQsG6LFGy-Rwz8/edit#</a:t>
            </a:r>
            <a:endParaRPr sz="1200"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u="sng">
                <a:solidFill>
                  <a:srgbClr val="000000"/>
                </a:solidFill>
              </a:rPr>
              <a:t>범위관리</a:t>
            </a:r>
            <a:endParaRPr sz="3200" u="sng" dirty="0">
              <a:solidFill>
                <a:srgbClr val="000000"/>
              </a:solidFill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0550" y="1082325"/>
            <a:ext cx="2623300" cy="3152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20"/>
          <p:cNvGrpSpPr/>
          <p:nvPr/>
        </p:nvGrpSpPr>
        <p:grpSpPr>
          <a:xfrm>
            <a:off x="6055900" y="1113875"/>
            <a:ext cx="2766825" cy="3196978"/>
            <a:chOff x="4681275" y="936675"/>
            <a:chExt cx="2766825" cy="3196978"/>
          </a:xfrm>
        </p:grpSpPr>
        <p:pic>
          <p:nvPicPr>
            <p:cNvPr id="139" name="Google Shape;139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16125" y="936675"/>
              <a:ext cx="2503375" cy="2218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681275" y="3202453"/>
              <a:ext cx="2766825" cy="931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20"/>
          <p:cNvSpPr/>
          <p:nvPr/>
        </p:nvSpPr>
        <p:spPr>
          <a:xfrm>
            <a:off x="350075" y="1124550"/>
            <a:ext cx="2107200" cy="3152400"/>
          </a:xfrm>
          <a:prstGeom prst="rect">
            <a:avLst/>
          </a:prstGeom>
          <a:solidFill>
            <a:schemeClr val="lt1"/>
          </a:solidFill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개발 전 문서 작성을 </a:t>
            </a:r>
            <a:endParaRPr lang="en-US" altLang="ko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통해 범위 확정.</a:t>
            </a:r>
            <a:endParaRPr dirty="0"/>
          </a:p>
        </p:txBody>
      </p:sp>
      <p:sp>
        <p:nvSpPr>
          <p:cNvPr id="142" name="Google Shape;142;p20"/>
          <p:cNvSpPr/>
          <p:nvPr/>
        </p:nvSpPr>
        <p:spPr>
          <a:xfrm>
            <a:off x="2302449" y="2024275"/>
            <a:ext cx="1325005" cy="13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7</a:t>
            </a:r>
            <a:endParaRPr dirty="0"/>
          </a:p>
        </p:txBody>
      </p:sp>
      <p:sp>
        <p:nvSpPr>
          <p:cNvPr id="148" name="Google Shape;148;p21"/>
          <p:cNvSpPr txBox="1"/>
          <p:nvPr/>
        </p:nvSpPr>
        <p:spPr>
          <a:xfrm>
            <a:off x="13750" y="7620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개</a:t>
            </a:r>
            <a:r>
              <a:rPr lang="ko" sz="3200" b="1">
                <a:latin typeface="Gulim"/>
                <a:ea typeface="Gulim"/>
                <a:cs typeface="Gulim"/>
                <a:sym typeface="Gulim"/>
              </a:rPr>
              <a:t>발 및 테스트</a:t>
            </a:r>
            <a:endParaRPr sz="400" b="1" dirty="0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00" y="988550"/>
            <a:ext cx="8477300" cy="36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152400" y="4572000"/>
            <a:ext cx="87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u="sng" dirty="0" err="1">
                <a:solidFill>
                  <a:schemeClr val="hlink"/>
                </a:solidFill>
                <a:hlinkClick r:id="rId4"/>
              </a:rPr>
              <a:t>문서상세</a:t>
            </a:r>
            <a:r>
              <a:rPr lang="ko-KR" altLang="en-US" u="sng" dirty="0">
                <a:solidFill>
                  <a:schemeClr val="hlink"/>
                </a:solidFill>
                <a:hlinkClick r:id="rId4"/>
              </a:rPr>
              <a:t> </a:t>
            </a:r>
            <a:r>
              <a:rPr lang="en-US" altLang="ko-KR" u="sng" dirty="0">
                <a:solidFill>
                  <a:schemeClr val="hlink"/>
                </a:solidFill>
                <a:hlinkClick r:id="rId4"/>
              </a:rPr>
              <a:t>:</a:t>
            </a:r>
            <a:r>
              <a:rPr lang="en-US" altLang="ko" u="sng" dirty="0">
                <a:solidFill>
                  <a:schemeClr val="hlink"/>
                </a:solidFill>
                <a:hlinkClick r:id="rId4"/>
              </a:rPr>
              <a:t>  </a:t>
            </a:r>
            <a:r>
              <a:rPr lang="ko" u="sng" dirty="0">
                <a:solidFill>
                  <a:schemeClr val="hlink"/>
                </a:solidFill>
                <a:hlinkClick r:id="rId4"/>
              </a:rPr>
              <a:t>https://hategore.github.io/ay_project-/index.html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u="sng">
                <a:solidFill>
                  <a:srgbClr val="000000"/>
                </a:solidFill>
              </a:rPr>
              <a:t>범위요약</a:t>
            </a:r>
            <a:endParaRPr sz="3200" u="sng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916</Words>
  <Application>Microsoft Office PowerPoint</Application>
  <PresentationFormat>화면 슬라이드 쇼(16:9)</PresentationFormat>
  <Paragraphs>261</Paragraphs>
  <Slides>30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Gulim</vt:lpstr>
      <vt:lpstr>Gulim</vt:lpstr>
      <vt:lpstr>Arial</vt:lpstr>
      <vt:lpstr>Economica</vt:lpstr>
      <vt:lpstr>Open Sans</vt:lpstr>
      <vt:lpstr>Luxe</vt:lpstr>
      <vt:lpstr>REDHOUSE</vt:lpstr>
      <vt:lpstr>INDEX</vt:lpstr>
      <vt:lpstr>Environment </vt:lpstr>
      <vt:lpstr>Schedule</vt:lpstr>
      <vt:lpstr>Design Pattern</vt:lpstr>
      <vt:lpstr>PowerPoint 프레젠테이션</vt:lpstr>
      <vt:lpstr>ERD</vt:lpstr>
      <vt:lpstr>범위관리</vt:lpstr>
      <vt:lpstr>범위요약</vt:lpstr>
      <vt:lpstr>register</vt:lpstr>
      <vt:lpstr>register</vt:lpstr>
      <vt:lpstr>register</vt:lpstr>
      <vt:lpstr>register</vt:lpstr>
      <vt:lpstr>login</vt:lpstr>
      <vt:lpstr>find</vt:lpstr>
      <vt:lpstr>edit</vt:lpstr>
      <vt:lpstr>edit</vt:lpstr>
      <vt:lpstr>Review</vt:lpstr>
      <vt:lpstr>Review</vt:lpstr>
      <vt:lpstr>Review</vt:lpstr>
      <vt:lpstr>Review</vt:lpstr>
      <vt:lpstr>Review</vt:lpstr>
      <vt:lpstr>고객센터(Board)</vt:lpstr>
      <vt:lpstr>고객센터(Board)</vt:lpstr>
      <vt:lpstr>1:1문의(QNA)</vt:lpstr>
      <vt:lpstr>1:1문의(QNA)</vt:lpstr>
      <vt:lpstr>1:1문의(QNA)</vt:lpstr>
      <vt:lpstr>1:1문의(QNA)</vt:lpstr>
      <vt:lpstr>1:1문의(QNA)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REDHOUSE</dc:title>
  <dc:creator>Ezen_AY</dc:creator>
  <cp:lastModifiedBy>Ezen_AY</cp:lastModifiedBy>
  <cp:revision>50</cp:revision>
  <dcterms:modified xsi:type="dcterms:W3CDTF">2021-03-18T01:45:13Z</dcterms:modified>
  <cp:version>1000.0000.01</cp:version>
</cp:coreProperties>
</file>