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3" r:id="rId4"/>
    <p:sldId id="258" r:id="rId5"/>
    <p:sldId id="259" r:id="rId6"/>
    <p:sldId id="291" r:id="rId7"/>
    <p:sldId id="293" r:id="rId8"/>
    <p:sldId id="292" r:id="rId9"/>
    <p:sldId id="294" r:id="rId10"/>
    <p:sldId id="261" r:id="rId11"/>
    <p:sldId id="262" r:id="rId12"/>
    <p:sldId id="295" r:id="rId13"/>
    <p:sldId id="296" r:id="rId14"/>
    <p:sldId id="264" r:id="rId15"/>
    <p:sldId id="297" r:id="rId16"/>
    <p:sldId id="298" r:id="rId17"/>
    <p:sldId id="299" r:id="rId18"/>
    <p:sldId id="300" r:id="rId19"/>
    <p:sldId id="301" r:id="rId20"/>
    <p:sldId id="289" r:id="rId21"/>
    <p:sldId id="290" r:id="rId22"/>
    <p:sldId id="302" r:id="rId2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697F3-DB19-44B7-AE21-83FC669F91F7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373F-A54B-4DC5-9707-0D6A8225D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277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1212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0554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6454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645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err="1" smtClean="0"/>
              <a:t>wILSON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71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err="1" smtClean="0"/>
              <a:t>wilson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718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mtClean="0"/>
              <a:t>Jota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71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718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0745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0745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jota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074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Wilson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3868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1508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90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121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Jota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411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032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316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316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JOTA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3168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JOTA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316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316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934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28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2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97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986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834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26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110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168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574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36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A7FF-4D6F-473C-A3A7-4F15817B94C1}" type="datetimeFigureOut">
              <a:rPr lang="es-CL" smtClean="0"/>
              <a:t>25-10-2016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08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853244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Carrera: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 Ingeniería Civil en Computación e Informática</a:t>
            </a:r>
          </a:p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Curso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: Desarrollo de Aplicaciones Web Empresariales</a:t>
            </a:r>
          </a:p>
          <a:p>
            <a:pPr algn="l"/>
            <a:r>
              <a:rPr lang="es-CL" b="1" dirty="0" smtClean="0">
                <a:solidFill>
                  <a:schemeClr val="tx1"/>
                </a:solidFill>
                <a:cs typeface="Myriad Pro"/>
              </a:rPr>
              <a:t>Alumnos</a:t>
            </a:r>
            <a:r>
              <a:rPr lang="es-CL" dirty="0" smtClean="0">
                <a:solidFill>
                  <a:schemeClr val="tx1"/>
                </a:solidFill>
                <a:cs typeface="Myriad Pro"/>
              </a:rPr>
              <a:t>: Juan Pizarro C. , Wilson Carvajal R.</a:t>
            </a:r>
            <a:endParaRPr lang="es-ES" dirty="0" smtClean="0">
              <a:solidFill>
                <a:schemeClr val="tx1"/>
              </a:solidFill>
              <a:cs typeface="Myriad Pro"/>
            </a:endParaRPr>
          </a:p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Profesor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: </a:t>
            </a:r>
            <a:r>
              <a:rPr lang="es-CL" dirty="0" smtClean="0">
                <a:solidFill>
                  <a:schemeClr val="tx1"/>
                </a:solidFill>
              </a:rPr>
              <a:t>Exequiel</a:t>
            </a:r>
            <a:r>
              <a:rPr lang="es-CL" dirty="0">
                <a:solidFill>
                  <a:schemeClr val="tx1"/>
                </a:solidFill>
              </a:rPr>
              <a:t> </a:t>
            </a:r>
            <a:r>
              <a:rPr lang="es-CL" dirty="0" smtClean="0">
                <a:solidFill>
                  <a:schemeClr val="tx1"/>
                </a:solidFill>
              </a:rPr>
              <a:t>Fuentes L.</a:t>
            </a:r>
            <a:endParaRPr lang="es-ES" dirty="0" smtClean="0">
              <a:solidFill>
                <a:schemeClr val="tx1"/>
              </a:solidFill>
              <a:cs typeface="Myriad Pro"/>
            </a:endParaRPr>
          </a:p>
          <a:p>
            <a:endParaRPr lang="es-CL" dirty="0"/>
          </a:p>
        </p:txBody>
      </p:sp>
      <p:sp>
        <p:nvSpPr>
          <p:cNvPr id="2" name="1 CuadroTexto"/>
          <p:cNvSpPr txBox="1"/>
          <p:nvPr/>
        </p:nvSpPr>
        <p:spPr>
          <a:xfrm>
            <a:off x="3059832" y="2072343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0" dirty="0" smtClean="0"/>
              <a:t>Prueba 2 </a:t>
            </a:r>
            <a:endParaRPr lang="es-CL" sz="6000" dirty="0"/>
          </a:p>
        </p:txBody>
      </p:sp>
    </p:spTree>
    <p:extLst>
      <p:ext uri="{BB962C8B-B14F-4D97-AF65-F5344CB8AC3E}">
        <p14:creationId xmlns:p14="http://schemas.microsoft.com/office/powerpoint/2010/main" val="78382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Grulpfile.js</a:t>
            </a:r>
            <a:endParaRPr lang="es-CL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Rectángulo"/>
          <p:cNvSpPr/>
          <p:nvPr/>
        </p:nvSpPr>
        <p:spPr>
          <a:xfrm>
            <a:off x="971600" y="128230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 err="1"/>
              <a:t>var</a:t>
            </a:r>
            <a:r>
              <a:rPr lang="es-CL" dirty="0"/>
              <a:t> </a:t>
            </a:r>
            <a:r>
              <a:rPr lang="es-CL" dirty="0" err="1"/>
              <a:t>gulp</a:t>
            </a:r>
            <a:r>
              <a:rPr lang="es-CL" dirty="0"/>
              <a:t> = </a:t>
            </a:r>
            <a:r>
              <a:rPr lang="es-CL" dirty="0" err="1"/>
              <a:t>require</a:t>
            </a:r>
            <a:r>
              <a:rPr lang="es-CL" dirty="0"/>
              <a:t>('</a:t>
            </a:r>
            <a:r>
              <a:rPr lang="es-CL" dirty="0" err="1"/>
              <a:t>gulp</a:t>
            </a:r>
            <a:r>
              <a:rPr lang="es-CL" dirty="0"/>
              <a:t>'),</a:t>
            </a:r>
          </a:p>
          <a:p>
            <a:r>
              <a:rPr lang="es-CL" dirty="0"/>
              <a:t>    </a:t>
            </a:r>
            <a:r>
              <a:rPr lang="es-CL" dirty="0" err="1"/>
              <a:t>nodemon</a:t>
            </a:r>
            <a:r>
              <a:rPr lang="es-CL" dirty="0"/>
              <a:t> = </a:t>
            </a:r>
            <a:r>
              <a:rPr lang="es-CL" dirty="0" err="1"/>
              <a:t>require</a:t>
            </a:r>
            <a:r>
              <a:rPr lang="es-CL" dirty="0"/>
              <a:t>('</a:t>
            </a:r>
            <a:r>
              <a:rPr lang="es-CL" dirty="0" err="1"/>
              <a:t>gulp-nodemon</a:t>
            </a:r>
            <a:r>
              <a:rPr lang="es-CL" dirty="0"/>
              <a:t>');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 err="1"/>
              <a:t>gulp.task</a:t>
            </a:r>
            <a:r>
              <a:rPr lang="es-CL" dirty="0"/>
              <a:t>('default', </a:t>
            </a:r>
            <a:r>
              <a:rPr lang="es-CL" dirty="0" err="1"/>
              <a:t>function</a:t>
            </a:r>
            <a:r>
              <a:rPr lang="es-CL" dirty="0"/>
              <a:t>(){</a:t>
            </a:r>
          </a:p>
          <a:p>
            <a:r>
              <a:rPr lang="es-CL" dirty="0"/>
              <a:t>    </a:t>
            </a:r>
            <a:r>
              <a:rPr lang="es-CL" dirty="0" err="1"/>
              <a:t>nodemon</a:t>
            </a:r>
            <a:r>
              <a:rPr lang="es-CL" dirty="0"/>
              <a:t>({</a:t>
            </a:r>
          </a:p>
          <a:p>
            <a:r>
              <a:rPr lang="es-CL" dirty="0"/>
              <a:t>        script: 'server.js',</a:t>
            </a:r>
          </a:p>
          <a:p>
            <a:r>
              <a:rPr lang="es-CL" dirty="0"/>
              <a:t>        </a:t>
            </a:r>
            <a:r>
              <a:rPr lang="es-CL" dirty="0" err="1"/>
              <a:t>ext</a:t>
            </a:r>
            <a:r>
              <a:rPr lang="es-CL" dirty="0"/>
              <a:t>: '</a:t>
            </a:r>
            <a:r>
              <a:rPr lang="es-CL" dirty="0" err="1"/>
              <a:t>js</a:t>
            </a:r>
            <a:r>
              <a:rPr lang="es-CL" dirty="0"/>
              <a:t>',</a:t>
            </a:r>
          </a:p>
          <a:p>
            <a:r>
              <a:rPr lang="es-CL" dirty="0"/>
              <a:t>        </a:t>
            </a:r>
            <a:r>
              <a:rPr lang="es-CL" dirty="0" err="1"/>
              <a:t>env</a:t>
            </a:r>
            <a:r>
              <a:rPr lang="es-CL" dirty="0"/>
              <a:t>: {</a:t>
            </a:r>
          </a:p>
          <a:p>
            <a:r>
              <a:rPr lang="es-CL" dirty="0"/>
              <a:t>            PORT:8000</a:t>
            </a:r>
          </a:p>
          <a:p>
            <a:r>
              <a:rPr lang="es-CL" dirty="0"/>
              <a:t>        },</a:t>
            </a:r>
          </a:p>
          <a:p>
            <a:r>
              <a:rPr lang="es-CL" dirty="0"/>
              <a:t>        ignore: ['./</a:t>
            </a:r>
            <a:r>
              <a:rPr lang="es-CL" dirty="0" err="1"/>
              <a:t>node_modules</a:t>
            </a:r>
            <a:r>
              <a:rPr lang="es-CL" dirty="0"/>
              <a:t>/**']</a:t>
            </a:r>
          </a:p>
          <a:p>
            <a:r>
              <a:rPr lang="es-CL" dirty="0"/>
              <a:t>    })</a:t>
            </a:r>
          </a:p>
          <a:p>
            <a:r>
              <a:rPr lang="es-CL" dirty="0"/>
              <a:t>        .</a:t>
            </a:r>
            <a:r>
              <a:rPr lang="es-CL" dirty="0" err="1"/>
              <a:t>on</a:t>
            </a:r>
            <a:r>
              <a:rPr lang="es-CL" dirty="0"/>
              <a:t>('</a:t>
            </a:r>
            <a:r>
              <a:rPr lang="es-CL" dirty="0" err="1"/>
              <a:t>restart</a:t>
            </a:r>
            <a:r>
              <a:rPr lang="es-CL" dirty="0"/>
              <a:t>', </a:t>
            </a:r>
            <a:r>
              <a:rPr lang="es-CL" dirty="0" err="1"/>
              <a:t>function</a:t>
            </a:r>
            <a:r>
              <a:rPr lang="es-CL" dirty="0"/>
              <a:t>(){</a:t>
            </a:r>
          </a:p>
          <a:p>
            <a:r>
              <a:rPr lang="es-CL" dirty="0"/>
              <a:t>            console.log('Han cambiado Archivos! Reiniciando Servidor');</a:t>
            </a:r>
          </a:p>
          <a:p>
            <a:r>
              <a:rPr lang="es-CL" dirty="0"/>
              <a:t>        });</a:t>
            </a:r>
          </a:p>
          <a:p>
            <a:r>
              <a:rPr lang="es-CL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71481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Angular </a:t>
            </a:r>
            <a:endParaRPr lang="es-C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Dependencias</a:t>
            </a:r>
          </a:p>
          <a:p>
            <a:r>
              <a:rPr lang="es-CL" dirty="0" err="1" smtClean="0"/>
              <a:t>ui.router</a:t>
            </a:r>
            <a:r>
              <a:rPr lang="es-CL" dirty="0" smtClean="0"/>
              <a:t> </a:t>
            </a:r>
          </a:p>
          <a:p>
            <a:r>
              <a:rPr lang="es-CL" dirty="0" err="1" smtClean="0"/>
              <a:t>ngSanitize</a:t>
            </a:r>
            <a:endParaRPr lang="es-CL" dirty="0" smtClean="0"/>
          </a:p>
          <a:p>
            <a:r>
              <a:rPr lang="es-CL" dirty="0" err="1" smtClean="0"/>
              <a:t>angularUtils.directives.dirPagination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709606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Angular </a:t>
            </a:r>
            <a:r>
              <a:rPr lang="es-CL" dirty="0" err="1" smtClean="0"/>
              <a:t>Routes</a:t>
            </a:r>
            <a:endParaRPr lang="es-C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867328" cy="4525963"/>
          </a:xfrm>
        </p:spPr>
        <p:txBody>
          <a:bodyPr>
            <a:normAutofit/>
          </a:bodyPr>
          <a:lstStyle/>
          <a:p>
            <a:r>
              <a:rPr lang="es-CL" sz="2400" dirty="0"/>
              <a:t>$</a:t>
            </a:r>
            <a:r>
              <a:rPr lang="es-CL" sz="2400" dirty="0" err="1"/>
              <a:t>stateProvider</a:t>
            </a:r>
            <a:r>
              <a:rPr lang="es-CL" sz="2400" dirty="0"/>
              <a:t> </a:t>
            </a:r>
            <a:endParaRPr lang="es-CL" sz="2400" dirty="0" smtClean="0"/>
          </a:p>
          <a:p>
            <a:pPr marL="0" indent="0">
              <a:buNone/>
            </a:pPr>
            <a:r>
              <a:rPr lang="es-CL" sz="2400" dirty="0" smtClean="0"/>
              <a:t>		    .</a:t>
            </a:r>
            <a:r>
              <a:rPr lang="es-CL" sz="2400" dirty="0" err="1" smtClean="0"/>
              <a:t>state</a:t>
            </a:r>
            <a:r>
              <a:rPr lang="es-CL" sz="2400" dirty="0"/>
              <a:t>('home</a:t>
            </a:r>
            <a:r>
              <a:rPr lang="es-CL" sz="2400" dirty="0" smtClean="0"/>
              <a:t>',</a:t>
            </a:r>
          </a:p>
          <a:p>
            <a:pPr marL="0" indent="0">
              <a:buNone/>
            </a:pPr>
            <a:r>
              <a:rPr lang="es-CL" sz="2400" dirty="0" smtClean="0"/>
              <a:t>	                              </a:t>
            </a:r>
            <a:r>
              <a:rPr lang="es-CL" sz="2400" dirty="0"/>
              <a:t>{ url: </a:t>
            </a:r>
            <a:r>
              <a:rPr lang="es-CL" sz="2400" dirty="0" smtClean="0"/>
              <a:t>'/',</a:t>
            </a:r>
          </a:p>
          <a:p>
            <a:pPr marL="0" indent="0">
              <a:buNone/>
            </a:pPr>
            <a:r>
              <a:rPr lang="es-CL" sz="2400" dirty="0"/>
              <a:t> </a:t>
            </a:r>
            <a:r>
              <a:rPr lang="es-CL" sz="2400" dirty="0" smtClean="0"/>
              <a:t>        	                              </a:t>
            </a:r>
            <a:r>
              <a:rPr lang="es-CL" sz="2400" dirty="0" err="1"/>
              <a:t>templateUrl</a:t>
            </a:r>
            <a:r>
              <a:rPr lang="es-CL" sz="2400" dirty="0"/>
              <a:t>: '/</a:t>
            </a:r>
            <a:r>
              <a:rPr lang="es-CL" sz="2400" dirty="0" err="1"/>
              <a:t>views</a:t>
            </a:r>
            <a:r>
              <a:rPr lang="es-CL" sz="2400" dirty="0"/>
              <a:t>/noticias.html', }) </a:t>
            </a:r>
            <a:endParaRPr lang="es-CL" sz="2400" dirty="0" smtClean="0"/>
          </a:p>
          <a:p>
            <a:endParaRPr lang="es-CL" sz="2400" dirty="0"/>
          </a:p>
          <a:p>
            <a:pPr marL="0" indent="0">
              <a:buNone/>
            </a:pPr>
            <a:r>
              <a:rPr lang="es-CL" sz="2400" dirty="0" smtClean="0"/>
              <a:t>                                .</a:t>
            </a:r>
            <a:r>
              <a:rPr lang="es-CL" sz="2400" dirty="0" err="1" smtClean="0"/>
              <a:t>state</a:t>
            </a:r>
            <a:r>
              <a:rPr lang="es-CL" sz="2400" dirty="0" smtClean="0"/>
              <a:t>('</a:t>
            </a:r>
            <a:r>
              <a:rPr lang="es-CL" sz="2400" dirty="0" err="1" smtClean="0"/>
              <a:t>detalleNoticias</a:t>
            </a:r>
            <a:r>
              <a:rPr lang="es-CL" sz="2400" dirty="0" smtClean="0"/>
              <a:t>', </a:t>
            </a:r>
            <a:br>
              <a:rPr lang="es-CL" sz="2400" dirty="0" smtClean="0"/>
            </a:br>
            <a:r>
              <a:rPr lang="es-CL" sz="2400" dirty="0" smtClean="0"/>
              <a:t>                                           { url: '/</a:t>
            </a:r>
            <a:r>
              <a:rPr lang="es-CL" sz="2400" dirty="0" err="1" smtClean="0"/>
              <a:t>detalleNoticias</a:t>
            </a:r>
            <a:r>
              <a:rPr lang="es-CL" sz="2400" dirty="0" smtClean="0"/>
              <a:t>/:</a:t>
            </a:r>
            <a:r>
              <a:rPr lang="es-CL" sz="2400" dirty="0" err="1" smtClean="0"/>
              <a:t>noticiaId</a:t>
            </a:r>
            <a:r>
              <a:rPr lang="es-CL" sz="2400" dirty="0" smtClean="0"/>
              <a:t>', </a:t>
            </a:r>
            <a:br>
              <a:rPr lang="es-CL" sz="2400" dirty="0" smtClean="0"/>
            </a:br>
            <a:r>
              <a:rPr lang="es-CL" sz="2400" dirty="0" smtClean="0"/>
              <a:t>                                            </a:t>
            </a:r>
            <a:r>
              <a:rPr lang="es-CL" sz="2400" dirty="0" err="1" smtClean="0"/>
              <a:t>templateUrl</a:t>
            </a:r>
            <a:r>
              <a:rPr lang="es-CL" sz="2400" dirty="0" smtClean="0"/>
              <a:t>: '/</a:t>
            </a:r>
            <a:r>
              <a:rPr lang="es-CL" sz="2400" dirty="0" err="1" smtClean="0"/>
              <a:t>views</a:t>
            </a:r>
            <a:r>
              <a:rPr lang="es-CL" sz="2400" dirty="0" smtClean="0"/>
              <a:t>/detalleNoticia.html', })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4582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Angular </a:t>
            </a:r>
            <a:r>
              <a:rPr lang="es-CL" dirty="0" err="1" smtClean="0"/>
              <a:t>Controller</a:t>
            </a:r>
            <a:endParaRPr lang="es-C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$</a:t>
            </a:r>
            <a:r>
              <a:rPr lang="es-CL" dirty="0" err="1" smtClean="0"/>
              <a:t>scope</a:t>
            </a:r>
            <a:r>
              <a:rPr lang="es-CL" dirty="0" smtClean="0"/>
              <a:t> </a:t>
            </a:r>
          </a:p>
          <a:p>
            <a:endParaRPr lang="es-CL" dirty="0" smtClean="0"/>
          </a:p>
          <a:p>
            <a:r>
              <a:rPr lang="es-CL" dirty="0" smtClean="0"/>
              <a:t>$http</a:t>
            </a:r>
          </a:p>
          <a:p>
            <a:endParaRPr lang="es-CL" dirty="0"/>
          </a:p>
          <a:p>
            <a:r>
              <a:rPr lang="es-CL" dirty="0" smtClean="0"/>
              <a:t>$</a:t>
            </a:r>
            <a:r>
              <a:rPr lang="es-CL" dirty="0" err="1"/>
              <a:t>stateParams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5364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Angular </a:t>
            </a:r>
            <a:r>
              <a:rPr lang="es-CL" dirty="0" err="1" smtClean="0"/>
              <a:t>Controller</a:t>
            </a:r>
            <a:endParaRPr lang="es-C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 $</a:t>
            </a:r>
            <a:r>
              <a:rPr lang="es-CL" dirty="0" err="1"/>
              <a:t>scope.noticias</a:t>
            </a:r>
            <a:r>
              <a:rPr lang="es-CL" dirty="0"/>
              <a:t> = [] ;</a:t>
            </a:r>
          </a:p>
          <a:p>
            <a:r>
              <a:rPr lang="es-CL" dirty="0"/>
              <a:t> </a:t>
            </a:r>
            <a:r>
              <a:rPr lang="es-CL" dirty="0" smtClean="0"/>
              <a:t>$</a:t>
            </a:r>
            <a:r>
              <a:rPr lang="es-CL" dirty="0" err="1"/>
              <a:t>scope.itemsPerPage</a:t>
            </a:r>
            <a:r>
              <a:rPr lang="es-CL" dirty="0"/>
              <a:t> = 2;</a:t>
            </a:r>
          </a:p>
          <a:p>
            <a:r>
              <a:rPr lang="es-CL" dirty="0"/>
              <a:t> </a:t>
            </a:r>
            <a:r>
              <a:rPr lang="es-CL" dirty="0" smtClean="0"/>
              <a:t>$</a:t>
            </a:r>
            <a:r>
              <a:rPr lang="es-CL" dirty="0" err="1"/>
              <a:t>scope.i</a:t>
            </a:r>
            <a:r>
              <a:rPr lang="es-CL" dirty="0"/>
              <a:t> = 0;</a:t>
            </a:r>
          </a:p>
          <a:p>
            <a:r>
              <a:rPr lang="es-CL" dirty="0"/>
              <a:t> </a:t>
            </a:r>
            <a:r>
              <a:rPr lang="es-CL" dirty="0" smtClean="0"/>
              <a:t>$</a:t>
            </a:r>
            <a:r>
              <a:rPr lang="es-CL" dirty="0" err="1"/>
              <a:t>scope.limitTo</a:t>
            </a:r>
            <a:r>
              <a:rPr lang="es-CL" dirty="0"/>
              <a:t> = </a:t>
            </a:r>
            <a:r>
              <a:rPr lang="es-CL" dirty="0" smtClean="0"/>
              <a:t>45 </a:t>
            </a:r>
            <a:r>
              <a:rPr lang="es-CL" dirty="0"/>
              <a:t>;</a:t>
            </a:r>
          </a:p>
          <a:p>
            <a:r>
              <a:rPr lang="es-CL" dirty="0"/>
              <a:t> </a:t>
            </a:r>
            <a:r>
              <a:rPr lang="es-CL" dirty="0" smtClean="0"/>
              <a:t>$</a:t>
            </a:r>
            <a:r>
              <a:rPr lang="es-CL" dirty="0" err="1"/>
              <a:t>scope.noticiaId</a:t>
            </a:r>
            <a:r>
              <a:rPr lang="es-CL" dirty="0"/>
              <a:t> = $</a:t>
            </a:r>
            <a:r>
              <a:rPr lang="es-CL" dirty="0" err="1"/>
              <a:t>stateParams.noticiaId</a:t>
            </a:r>
            <a:r>
              <a:rPr lang="es-C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05574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Angular </a:t>
            </a:r>
            <a:r>
              <a:rPr lang="es-CL" dirty="0" err="1" smtClean="0"/>
              <a:t>Controller</a:t>
            </a:r>
            <a:endParaRPr lang="es-C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899592" y="1456323"/>
            <a:ext cx="68407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/>
              <a:t>Cargar Noticias desde el Servidor  </a:t>
            </a:r>
          </a:p>
          <a:p>
            <a:endParaRPr lang="es-CL" sz="2400" dirty="0" smtClean="0"/>
          </a:p>
          <a:p>
            <a:r>
              <a:rPr lang="es-CL" dirty="0" smtClean="0"/>
              <a:t>$</a:t>
            </a:r>
            <a:r>
              <a:rPr lang="es-CL" dirty="0" err="1"/>
              <a:t>scope.cargarNoticias</a:t>
            </a:r>
            <a:r>
              <a:rPr lang="es-CL" dirty="0"/>
              <a:t> = </a:t>
            </a:r>
            <a:r>
              <a:rPr lang="es-CL" dirty="0" err="1"/>
              <a:t>function</a:t>
            </a:r>
            <a:r>
              <a:rPr lang="es-CL" dirty="0"/>
              <a:t>(){</a:t>
            </a:r>
          </a:p>
          <a:p>
            <a:r>
              <a:rPr lang="es-CL" dirty="0"/>
              <a:t>        $http({</a:t>
            </a:r>
          </a:p>
          <a:p>
            <a:r>
              <a:rPr lang="es-CL" dirty="0"/>
              <a:t>            </a:t>
            </a:r>
            <a:r>
              <a:rPr lang="es-CL" dirty="0" err="1"/>
              <a:t>method</a:t>
            </a:r>
            <a:r>
              <a:rPr lang="es-CL" dirty="0"/>
              <a:t>: 'GET',</a:t>
            </a:r>
          </a:p>
          <a:p>
            <a:r>
              <a:rPr lang="es-CL" dirty="0"/>
              <a:t>            url: 'http://localhost:8000/api/Noticias'</a:t>
            </a:r>
          </a:p>
          <a:p>
            <a:r>
              <a:rPr lang="es-CL" dirty="0"/>
              <a:t>        }).</a:t>
            </a:r>
            <a:r>
              <a:rPr lang="es-CL" dirty="0" err="1"/>
              <a:t>then</a:t>
            </a:r>
            <a:r>
              <a:rPr lang="es-CL" dirty="0"/>
              <a:t>(</a:t>
            </a:r>
            <a:r>
              <a:rPr lang="es-CL" dirty="0" err="1"/>
              <a:t>function</a:t>
            </a:r>
            <a:r>
              <a:rPr lang="es-CL" dirty="0"/>
              <a:t> </a:t>
            </a:r>
            <a:r>
              <a:rPr lang="es-CL" dirty="0" err="1"/>
              <a:t>successCallback</a:t>
            </a:r>
            <a:r>
              <a:rPr lang="es-CL" dirty="0"/>
              <a:t>(response) {</a:t>
            </a:r>
          </a:p>
          <a:p>
            <a:r>
              <a:rPr lang="es-CL" dirty="0"/>
              <a:t>            $</a:t>
            </a:r>
            <a:r>
              <a:rPr lang="es-CL" dirty="0" err="1"/>
              <a:t>scope.noticiaObjeto</a:t>
            </a:r>
            <a:r>
              <a:rPr lang="es-CL" dirty="0"/>
              <a:t>  = </a:t>
            </a:r>
            <a:r>
              <a:rPr lang="es-CL" dirty="0" err="1"/>
              <a:t>response.data</a:t>
            </a:r>
            <a:r>
              <a:rPr lang="es-CL" dirty="0"/>
              <a:t>;</a:t>
            </a:r>
          </a:p>
          <a:p>
            <a:r>
              <a:rPr lang="es-CL" dirty="0"/>
              <a:t>            </a:t>
            </a:r>
            <a:r>
              <a:rPr lang="es-CL" dirty="0" err="1"/>
              <a:t>for</a:t>
            </a:r>
            <a:r>
              <a:rPr lang="es-CL" dirty="0"/>
              <a:t>( $</a:t>
            </a:r>
            <a:r>
              <a:rPr lang="es-CL" dirty="0" err="1"/>
              <a:t>scope.i</a:t>
            </a:r>
            <a:r>
              <a:rPr lang="es-CL" dirty="0"/>
              <a:t> in  $</a:t>
            </a:r>
            <a:r>
              <a:rPr lang="es-CL" dirty="0" err="1"/>
              <a:t>scope.noticiaObjeto</a:t>
            </a:r>
            <a:r>
              <a:rPr lang="es-CL" dirty="0"/>
              <a:t>){</a:t>
            </a:r>
          </a:p>
          <a:p>
            <a:r>
              <a:rPr lang="es-CL" dirty="0"/>
              <a:t>                $</a:t>
            </a:r>
            <a:r>
              <a:rPr lang="es-CL" dirty="0" err="1"/>
              <a:t>scope.noticias.push</a:t>
            </a:r>
            <a:r>
              <a:rPr lang="es-CL" dirty="0"/>
              <a:t>($</a:t>
            </a:r>
            <a:r>
              <a:rPr lang="es-CL" dirty="0" err="1"/>
              <a:t>scope.noticiaObjeto</a:t>
            </a:r>
            <a:r>
              <a:rPr lang="es-CL" dirty="0"/>
              <a:t>[$</a:t>
            </a:r>
            <a:r>
              <a:rPr lang="es-CL" dirty="0" err="1"/>
              <a:t>scope.i</a:t>
            </a:r>
            <a:r>
              <a:rPr lang="es-CL" dirty="0"/>
              <a:t>]);</a:t>
            </a:r>
          </a:p>
          <a:p>
            <a:r>
              <a:rPr lang="es-CL" dirty="0"/>
              <a:t>            };</a:t>
            </a:r>
          </a:p>
          <a:p>
            <a:r>
              <a:rPr lang="es-CL" dirty="0"/>
              <a:t>        }, </a:t>
            </a:r>
            <a:r>
              <a:rPr lang="es-CL" dirty="0" err="1"/>
              <a:t>function</a:t>
            </a:r>
            <a:r>
              <a:rPr lang="es-CL" dirty="0"/>
              <a:t> </a:t>
            </a:r>
            <a:r>
              <a:rPr lang="es-CL" dirty="0" err="1"/>
              <a:t>errorCallback</a:t>
            </a:r>
            <a:r>
              <a:rPr lang="es-CL" dirty="0"/>
              <a:t>(response) {</a:t>
            </a:r>
          </a:p>
          <a:p>
            <a:r>
              <a:rPr lang="en-US" dirty="0"/>
              <a:t>            // called asynchronously if an error occurs</a:t>
            </a:r>
          </a:p>
          <a:p>
            <a:r>
              <a:rPr lang="en-US" dirty="0"/>
              <a:t>            // or server returns response with an error status.</a:t>
            </a:r>
          </a:p>
          <a:p>
            <a:r>
              <a:rPr lang="es-CL" dirty="0"/>
              <a:t>        });</a:t>
            </a:r>
          </a:p>
          <a:p>
            <a:r>
              <a:rPr lang="es-CL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3192438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Angular </a:t>
            </a:r>
            <a:r>
              <a:rPr lang="es-CL" dirty="0" err="1" smtClean="0"/>
              <a:t>Controller</a:t>
            </a:r>
            <a:endParaRPr lang="es-C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899592" y="1700808"/>
            <a:ext cx="6840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r>
              <a:rPr lang="es-CL" sz="2400" dirty="0" smtClean="0"/>
              <a:t>Cargar el detalle de una Noticia</a:t>
            </a:r>
            <a:endParaRPr lang="es-CL" sz="2400" dirty="0"/>
          </a:p>
          <a:p>
            <a:endParaRPr lang="es-CL" dirty="0" smtClean="0"/>
          </a:p>
          <a:p>
            <a:r>
              <a:rPr lang="es-CL" dirty="0" smtClean="0"/>
              <a:t>$</a:t>
            </a:r>
            <a:r>
              <a:rPr lang="es-CL" dirty="0" err="1"/>
              <a:t>scope.detalleNoticia</a:t>
            </a:r>
            <a:r>
              <a:rPr lang="es-CL" dirty="0"/>
              <a:t> = </a:t>
            </a:r>
            <a:r>
              <a:rPr lang="es-CL" dirty="0" err="1"/>
              <a:t>function</a:t>
            </a:r>
            <a:r>
              <a:rPr lang="es-CL" dirty="0"/>
              <a:t>(){</a:t>
            </a:r>
          </a:p>
          <a:p>
            <a:r>
              <a:rPr lang="es-CL" dirty="0"/>
              <a:t>        $http({</a:t>
            </a:r>
          </a:p>
          <a:p>
            <a:r>
              <a:rPr lang="es-CL" dirty="0"/>
              <a:t>            </a:t>
            </a:r>
            <a:r>
              <a:rPr lang="es-CL" dirty="0" err="1"/>
              <a:t>method</a:t>
            </a:r>
            <a:r>
              <a:rPr lang="es-CL" dirty="0"/>
              <a:t>: 'GET',</a:t>
            </a:r>
          </a:p>
          <a:p>
            <a:r>
              <a:rPr lang="es-CL" dirty="0"/>
              <a:t>            url: 'http://localhost:8000/api/Noticias/'+$</a:t>
            </a:r>
            <a:r>
              <a:rPr lang="es-CL" dirty="0" err="1"/>
              <a:t>scope.noticiaId</a:t>
            </a:r>
            <a:endParaRPr lang="es-CL" dirty="0"/>
          </a:p>
          <a:p>
            <a:r>
              <a:rPr lang="es-CL" dirty="0"/>
              <a:t>        }).</a:t>
            </a:r>
            <a:r>
              <a:rPr lang="es-CL" dirty="0" err="1"/>
              <a:t>then</a:t>
            </a:r>
            <a:r>
              <a:rPr lang="es-CL" dirty="0"/>
              <a:t>(</a:t>
            </a:r>
            <a:r>
              <a:rPr lang="es-CL" dirty="0" err="1"/>
              <a:t>function</a:t>
            </a:r>
            <a:r>
              <a:rPr lang="es-CL" dirty="0"/>
              <a:t> </a:t>
            </a:r>
            <a:r>
              <a:rPr lang="es-CL" dirty="0" err="1"/>
              <a:t>successCallback</a:t>
            </a:r>
            <a:r>
              <a:rPr lang="es-CL" dirty="0"/>
              <a:t>(response) {</a:t>
            </a:r>
          </a:p>
          <a:p>
            <a:r>
              <a:rPr lang="es-CL" dirty="0"/>
              <a:t>            $</a:t>
            </a:r>
            <a:r>
              <a:rPr lang="es-CL" dirty="0" err="1"/>
              <a:t>scope.noticiaDetalle</a:t>
            </a:r>
            <a:r>
              <a:rPr lang="es-CL" dirty="0"/>
              <a:t>  = </a:t>
            </a:r>
            <a:r>
              <a:rPr lang="es-CL" dirty="0" err="1"/>
              <a:t>response.data</a:t>
            </a:r>
            <a:r>
              <a:rPr lang="es-CL" dirty="0"/>
              <a:t>;</a:t>
            </a:r>
          </a:p>
          <a:p>
            <a:r>
              <a:rPr lang="es-CL" dirty="0"/>
              <a:t>        }, </a:t>
            </a:r>
            <a:r>
              <a:rPr lang="es-CL" dirty="0" err="1"/>
              <a:t>function</a:t>
            </a:r>
            <a:r>
              <a:rPr lang="es-CL" dirty="0"/>
              <a:t> </a:t>
            </a:r>
            <a:r>
              <a:rPr lang="es-CL" dirty="0" err="1"/>
              <a:t>errorCallback</a:t>
            </a:r>
            <a:r>
              <a:rPr lang="es-CL" dirty="0"/>
              <a:t>(response) {</a:t>
            </a:r>
          </a:p>
          <a:p>
            <a:r>
              <a:rPr lang="en-US" dirty="0"/>
              <a:t>            // called asynchronously if an error occurs</a:t>
            </a:r>
          </a:p>
          <a:p>
            <a:r>
              <a:rPr lang="en-US" dirty="0"/>
              <a:t>            // or server returns response with an error status.</a:t>
            </a:r>
          </a:p>
          <a:p>
            <a:r>
              <a:rPr lang="es-CL" dirty="0"/>
              <a:t>        });</a:t>
            </a:r>
          </a:p>
          <a:p>
            <a:r>
              <a:rPr lang="es-CL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949369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</a:t>
            </a:r>
            <a:r>
              <a:rPr lang="es-CL" dirty="0" smtClean="0"/>
              <a:t>ain.html</a:t>
            </a:r>
            <a:endParaRPr lang="es-CL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251520" y="1563755"/>
            <a:ext cx="11161240" cy="258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r>
              <a:rPr lang="es-CL" dirty="0" smtClean="0"/>
              <a:t>  &lt;script </a:t>
            </a:r>
            <a:r>
              <a:rPr lang="es-CL" dirty="0" err="1" smtClean="0"/>
              <a:t>src</a:t>
            </a:r>
            <a:r>
              <a:rPr lang="es-CL" dirty="0" smtClean="0"/>
              <a:t>="</a:t>
            </a:r>
            <a:r>
              <a:rPr lang="es-CL" dirty="0" err="1" smtClean="0"/>
              <a:t>lib</a:t>
            </a:r>
            <a:r>
              <a:rPr lang="es-CL" dirty="0" smtClean="0"/>
              <a:t>/angular-</a:t>
            </a:r>
            <a:r>
              <a:rPr lang="es-CL" dirty="0" err="1" smtClean="0"/>
              <a:t>sanitize</a:t>
            </a:r>
            <a:r>
              <a:rPr lang="es-CL" dirty="0" smtClean="0"/>
              <a:t>/angular-sanitize.js"&gt;&lt;/script&gt;</a:t>
            </a:r>
          </a:p>
          <a:p>
            <a:r>
              <a:rPr lang="fr-FR" dirty="0" smtClean="0"/>
              <a:t>    &lt;script </a:t>
            </a:r>
            <a:r>
              <a:rPr lang="fr-FR" dirty="0" err="1" smtClean="0"/>
              <a:t>src</a:t>
            </a:r>
            <a:r>
              <a:rPr lang="fr-FR" dirty="0" smtClean="0"/>
              <a:t>="lib//</a:t>
            </a:r>
            <a:r>
              <a:rPr lang="fr-FR" dirty="0" err="1" smtClean="0"/>
              <a:t>angular</a:t>
            </a:r>
            <a:r>
              <a:rPr lang="fr-FR" dirty="0" smtClean="0"/>
              <a:t>-</a:t>
            </a:r>
            <a:r>
              <a:rPr lang="fr-FR" dirty="0" err="1" smtClean="0"/>
              <a:t>utils</a:t>
            </a:r>
            <a:r>
              <a:rPr lang="fr-FR" dirty="0" smtClean="0"/>
              <a:t>-pagination/dirPagination.js"&gt;&lt;/script&gt;</a:t>
            </a:r>
          </a:p>
          <a:p>
            <a:r>
              <a:rPr lang="es-CL" dirty="0" smtClean="0"/>
              <a:t>    &lt;script </a:t>
            </a:r>
            <a:r>
              <a:rPr lang="es-CL" dirty="0" err="1" smtClean="0"/>
              <a:t>src</a:t>
            </a:r>
            <a:r>
              <a:rPr lang="es-CL" dirty="0" smtClean="0"/>
              <a:t>="noticiaApp.js"&gt;&lt;/script&gt;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 </a:t>
            </a:r>
            <a:r>
              <a:rPr lang="es-CL" dirty="0" err="1"/>
              <a:t>ng-app</a:t>
            </a:r>
            <a:r>
              <a:rPr lang="es-CL" dirty="0"/>
              <a:t>="</a:t>
            </a:r>
            <a:r>
              <a:rPr lang="es-CL" dirty="0" err="1"/>
              <a:t>noticiaApp</a:t>
            </a:r>
            <a:r>
              <a:rPr lang="es-CL" dirty="0"/>
              <a:t>"&gt;</a:t>
            </a:r>
          </a:p>
          <a:p>
            <a:endParaRPr lang="es-CL" dirty="0"/>
          </a:p>
          <a:p>
            <a:r>
              <a:rPr lang="es-CL" dirty="0" smtClean="0"/>
              <a:t>	&lt;</a:t>
            </a:r>
            <a:r>
              <a:rPr lang="es-CL" dirty="0"/>
              <a:t>div </a:t>
            </a:r>
            <a:r>
              <a:rPr lang="es-CL" dirty="0" err="1"/>
              <a:t>ui-view</a:t>
            </a:r>
            <a:r>
              <a:rPr lang="es-CL" dirty="0"/>
              <a:t>&gt;&lt;/div</a:t>
            </a:r>
            <a:r>
              <a:rPr lang="es-CL" dirty="0" smtClean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 smtClean="0"/>
              <a:t>&gt;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01349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Noticias.html</a:t>
            </a:r>
            <a:endParaRPr lang="es-CL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Rectángulo"/>
          <p:cNvSpPr/>
          <p:nvPr/>
        </p:nvSpPr>
        <p:spPr>
          <a:xfrm>
            <a:off x="192708" y="1700808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&lt;div  class="container" ng-controller="</a:t>
            </a:r>
            <a:r>
              <a:rPr lang="en-US" dirty="0" err="1"/>
              <a:t>mainController</a:t>
            </a:r>
            <a:r>
              <a:rPr lang="en-US" dirty="0"/>
              <a:t>" data-ng-</a:t>
            </a:r>
            <a:r>
              <a:rPr lang="en-US" dirty="0" err="1"/>
              <a:t>init</a:t>
            </a:r>
            <a:r>
              <a:rPr lang="en-US" dirty="0"/>
              <a:t>="</a:t>
            </a:r>
            <a:r>
              <a:rPr lang="en-US" dirty="0" err="1"/>
              <a:t>cargarNoticias</a:t>
            </a:r>
            <a:r>
              <a:rPr lang="en-US" dirty="0"/>
              <a:t>()" 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dir-pagination-controls</a:t>
            </a:r>
            <a:endParaRPr lang="es-CL" dirty="0"/>
          </a:p>
          <a:p>
            <a:r>
              <a:rPr lang="es-CL" dirty="0"/>
              <a:t>		[</a:t>
            </a:r>
            <a:r>
              <a:rPr lang="es-CL" dirty="0" err="1"/>
              <a:t>max-size</a:t>
            </a:r>
            <a:r>
              <a:rPr lang="es-CL" dirty="0"/>
              <a:t>="10"]</a:t>
            </a:r>
          </a:p>
          <a:p>
            <a:r>
              <a:rPr lang="es-CL" dirty="0"/>
              <a:t>		[</a:t>
            </a:r>
            <a:r>
              <a:rPr lang="es-CL" dirty="0" err="1"/>
              <a:t>direction</a:t>
            </a:r>
            <a:r>
              <a:rPr lang="es-CL" dirty="0"/>
              <a:t>-links="true"]</a:t>
            </a:r>
          </a:p>
          <a:p>
            <a:r>
              <a:rPr lang="es-CL" dirty="0"/>
              <a:t>		[</a:t>
            </a:r>
            <a:r>
              <a:rPr lang="es-CL" dirty="0" err="1"/>
              <a:t>boundary</a:t>
            </a:r>
            <a:r>
              <a:rPr lang="es-CL" dirty="0"/>
              <a:t>-links="true"]&gt;</a:t>
            </a:r>
          </a:p>
          <a:p>
            <a:r>
              <a:rPr lang="es-CL" dirty="0"/>
              <a:t>&lt;/</a:t>
            </a:r>
            <a:r>
              <a:rPr lang="es-CL" dirty="0" err="1"/>
              <a:t>dir-pagination-controls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&lt;div  </a:t>
            </a:r>
            <a:r>
              <a:rPr lang="es-CL" dirty="0" err="1"/>
              <a:t>dir</a:t>
            </a:r>
            <a:r>
              <a:rPr lang="es-CL" dirty="0"/>
              <a:t>-paginate="noticia in noticias | </a:t>
            </a:r>
            <a:r>
              <a:rPr lang="es-CL" dirty="0" err="1"/>
              <a:t>orderBy</a:t>
            </a:r>
            <a:r>
              <a:rPr lang="es-CL" dirty="0"/>
              <a:t>:'</a:t>
            </a:r>
            <a:r>
              <a:rPr lang="es-CL" dirty="0" err="1"/>
              <a:t>fecha':true</a:t>
            </a:r>
            <a:r>
              <a:rPr lang="es-CL" dirty="0"/>
              <a:t>| itemsPerPage:2</a:t>
            </a:r>
          </a:p>
          <a:p>
            <a:r>
              <a:rPr lang="es-CL" dirty="0" err="1"/>
              <a:t>ng-class-odd</a:t>
            </a:r>
            <a:r>
              <a:rPr lang="es-CL" dirty="0"/>
              <a:t>="'</a:t>
            </a:r>
            <a:r>
              <a:rPr lang="es-CL" dirty="0" err="1"/>
              <a:t>odd</a:t>
            </a:r>
            <a:r>
              <a:rPr lang="es-CL" dirty="0"/>
              <a:t>'" </a:t>
            </a:r>
            <a:r>
              <a:rPr lang="es-CL" dirty="0" err="1"/>
              <a:t>ng-class-even</a:t>
            </a:r>
            <a:r>
              <a:rPr lang="es-CL" dirty="0"/>
              <a:t>="'</a:t>
            </a:r>
            <a:r>
              <a:rPr lang="es-CL" dirty="0" err="1"/>
              <a:t>even</a:t>
            </a:r>
            <a:r>
              <a:rPr lang="es-CL" dirty="0"/>
              <a:t>'"&gt;</a:t>
            </a:r>
          </a:p>
          <a:p>
            <a:r>
              <a:rPr lang="es-CL" dirty="0" smtClean="0"/>
              <a:t>	&lt;</a:t>
            </a:r>
            <a:r>
              <a:rPr lang="es-CL" dirty="0"/>
              <a:t>a </a:t>
            </a:r>
            <a:r>
              <a:rPr lang="es-CL" dirty="0" err="1"/>
              <a:t>href</a:t>
            </a:r>
            <a:r>
              <a:rPr lang="es-CL" dirty="0"/>
              <a:t>="#/</a:t>
            </a:r>
            <a:r>
              <a:rPr lang="es-CL" dirty="0" err="1"/>
              <a:t>detalleNoticias</a:t>
            </a:r>
            <a:r>
              <a:rPr lang="es-CL" dirty="0"/>
              <a:t>/{{noticia.id}}"&gt; &lt;h2&gt;&lt;u&gt;{{</a:t>
            </a:r>
            <a:r>
              <a:rPr lang="es-CL" dirty="0" err="1"/>
              <a:t>noticia.titulo</a:t>
            </a:r>
            <a:r>
              <a:rPr lang="es-CL" dirty="0"/>
              <a:t>}}&lt;/u&gt;&lt;/h2&gt; &lt;/a&gt;</a:t>
            </a:r>
          </a:p>
          <a:p>
            <a:r>
              <a:rPr lang="es-CL" dirty="0" smtClean="0"/>
              <a:t>	&lt;</a:t>
            </a:r>
            <a:r>
              <a:rPr lang="es-CL" dirty="0" err="1"/>
              <a:t>img</a:t>
            </a:r>
            <a:r>
              <a:rPr lang="es-CL" dirty="0"/>
              <a:t> </a:t>
            </a:r>
            <a:r>
              <a:rPr lang="es-CL" dirty="0" err="1"/>
              <a:t>src</a:t>
            </a:r>
            <a:r>
              <a:rPr lang="es-CL" dirty="0"/>
              <a:t>={{</a:t>
            </a:r>
            <a:r>
              <a:rPr lang="es-CL" dirty="0" err="1"/>
              <a:t>noticia.img</a:t>
            </a:r>
            <a:r>
              <a:rPr lang="es-CL" dirty="0"/>
              <a:t>}}&gt;</a:t>
            </a:r>
          </a:p>
          <a:p>
            <a:r>
              <a:rPr lang="es-CL" dirty="0" smtClean="0"/>
              <a:t>	&lt;</a:t>
            </a:r>
            <a:r>
              <a:rPr lang="es-CL" dirty="0"/>
              <a:t>p &gt;{{</a:t>
            </a:r>
            <a:r>
              <a:rPr lang="es-CL" dirty="0" err="1"/>
              <a:t>noticia.descripcion</a:t>
            </a:r>
            <a:r>
              <a:rPr lang="es-CL" dirty="0"/>
              <a:t>| limitTo:220}} </a:t>
            </a:r>
            <a:endParaRPr lang="es-CL" dirty="0" smtClean="0"/>
          </a:p>
          <a:p>
            <a:r>
              <a:rPr lang="es-CL" dirty="0" smtClean="0"/>
              <a:t>		&lt;</a:t>
            </a:r>
            <a:r>
              <a:rPr lang="es-CL" dirty="0"/>
              <a:t>a </a:t>
            </a:r>
            <a:r>
              <a:rPr lang="es-CL" dirty="0" err="1"/>
              <a:t>href</a:t>
            </a:r>
            <a:r>
              <a:rPr lang="es-CL" dirty="0"/>
              <a:t>="#/</a:t>
            </a:r>
            <a:r>
              <a:rPr lang="es-CL" dirty="0" err="1"/>
              <a:t>detalleNoticias</a:t>
            </a:r>
            <a:r>
              <a:rPr lang="es-CL" dirty="0"/>
              <a:t>/{{noticia.id}}"&gt;Ver más....&lt;/a&gt; </a:t>
            </a:r>
            <a:endParaRPr lang="es-CL" dirty="0" smtClean="0"/>
          </a:p>
          <a:p>
            <a:r>
              <a:rPr lang="es-CL" dirty="0" smtClean="0"/>
              <a:t>	&lt;/</a:t>
            </a:r>
            <a:r>
              <a:rPr lang="es-CL" dirty="0"/>
              <a:t>p&gt;</a:t>
            </a:r>
          </a:p>
          <a:p>
            <a:r>
              <a:rPr lang="es-CL" dirty="0"/>
              <a:t>	</a:t>
            </a:r>
            <a:r>
              <a:rPr lang="es-CL" dirty="0" smtClean="0"/>
              <a:t>&lt;</a:t>
            </a:r>
            <a:r>
              <a:rPr lang="es-CL" dirty="0"/>
              <a:t>p&gt; Fecha: {{</a:t>
            </a:r>
            <a:r>
              <a:rPr lang="es-CL" dirty="0" err="1"/>
              <a:t>noticia.fecha</a:t>
            </a:r>
            <a:r>
              <a:rPr lang="es-CL" dirty="0"/>
              <a:t>}}&lt;/p&gt;</a:t>
            </a:r>
          </a:p>
          <a:p>
            <a:r>
              <a:rPr lang="es-CL" dirty="0" smtClean="0"/>
              <a:t>&lt;/</a:t>
            </a:r>
            <a:r>
              <a:rPr lang="es-CL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921808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detalleNoticia.html</a:t>
            </a:r>
            <a:endParaRPr lang="es-CL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Rectángulo"/>
          <p:cNvSpPr/>
          <p:nvPr/>
        </p:nvSpPr>
        <p:spPr>
          <a:xfrm>
            <a:off x="0" y="167010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&lt;div id='</a:t>
            </a:r>
            <a:r>
              <a:rPr lang="en-US" dirty="0" err="1"/>
              <a:t>detalle</a:t>
            </a:r>
            <a:r>
              <a:rPr lang="en-US" dirty="0"/>
              <a:t>' class="container" ng-controller="</a:t>
            </a:r>
            <a:r>
              <a:rPr lang="en-US" dirty="0" err="1"/>
              <a:t>mainController</a:t>
            </a:r>
            <a:r>
              <a:rPr lang="en-US" dirty="0"/>
              <a:t>" data-ng-</a:t>
            </a:r>
            <a:r>
              <a:rPr lang="en-US" dirty="0" err="1"/>
              <a:t>init</a:t>
            </a:r>
            <a:r>
              <a:rPr lang="en-US" dirty="0"/>
              <a:t>="</a:t>
            </a:r>
            <a:r>
              <a:rPr lang="en-US" dirty="0" err="1"/>
              <a:t>detalleNoticia</a:t>
            </a:r>
            <a:r>
              <a:rPr lang="en-US" dirty="0"/>
              <a:t>()"&gt;</a:t>
            </a:r>
          </a:p>
          <a:p>
            <a:endParaRPr lang="es-CL" dirty="0"/>
          </a:p>
          <a:p>
            <a:r>
              <a:rPr lang="en-US" dirty="0"/>
              <a:t>    &lt;div class="col-sm-5 col-sm-offset-2 col-md-12 col-md-offset-0"&gt;</a:t>
            </a:r>
          </a:p>
          <a:p>
            <a:r>
              <a:rPr lang="es-CL" dirty="0"/>
              <a:t>        &lt;div </a:t>
            </a:r>
            <a:r>
              <a:rPr lang="es-CL" dirty="0" err="1"/>
              <a:t>class</a:t>
            </a:r>
            <a:r>
              <a:rPr lang="es-CL" dirty="0"/>
              <a:t>="</a:t>
            </a:r>
            <a:r>
              <a:rPr lang="es-CL" dirty="0" err="1"/>
              <a:t>clearfix</a:t>
            </a:r>
            <a:r>
              <a:rPr lang="es-CL" dirty="0"/>
              <a:t>"&gt;</a:t>
            </a:r>
          </a:p>
          <a:p>
            <a:r>
              <a:rPr lang="es-CL" dirty="0"/>
              <a:t>            &lt;div id="</a:t>
            </a:r>
            <a:r>
              <a:rPr lang="es-CL" dirty="0" err="1"/>
              <a:t>contenidoDetalle</a:t>
            </a:r>
            <a:r>
              <a:rPr lang="es-CL" dirty="0"/>
              <a:t>"&gt;</a:t>
            </a:r>
          </a:p>
          <a:p>
            <a:r>
              <a:rPr lang="pt-BR" dirty="0"/>
              <a:t>                &lt;h2&gt;&lt;u&gt;{{</a:t>
            </a:r>
            <a:r>
              <a:rPr lang="pt-BR" dirty="0" err="1"/>
              <a:t>noticiaDetalle.titulo</a:t>
            </a:r>
            <a:r>
              <a:rPr lang="pt-BR" dirty="0"/>
              <a:t>}}&lt;/u&gt;&lt;/h2&gt;</a:t>
            </a:r>
          </a:p>
          <a:p>
            <a:r>
              <a:rPr lang="es-CL" dirty="0"/>
              <a:t>                &lt;</a:t>
            </a:r>
            <a:r>
              <a:rPr lang="es-CL" dirty="0" err="1"/>
              <a:t>img</a:t>
            </a:r>
            <a:r>
              <a:rPr lang="es-CL" dirty="0"/>
              <a:t> </a:t>
            </a:r>
            <a:r>
              <a:rPr lang="es-CL" dirty="0" err="1"/>
              <a:t>src</a:t>
            </a:r>
            <a:r>
              <a:rPr lang="es-CL" dirty="0"/>
              <a:t>={{</a:t>
            </a:r>
            <a:r>
              <a:rPr lang="es-CL" dirty="0" err="1"/>
              <a:t>noticiaDetalle.img</a:t>
            </a:r>
            <a:r>
              <a:rPr lang="es-CL" dirty="0"/>
              <a:t>}}&gt;</a:t>
            </a:r>
          </a:p>
          <a:p>
            <a:r>
              <a:rPr lang="es-CL" dirty="0"/>
              <a:t>                &lt;h4&gt;&lt;p </a:t>
            </a:r>
            <a:r>
              <a:rPr lang="es-CL" dirty="0" err="1"/>
              <a:t>ng-bind-html</a:t>
            </a:r>
            <a:r>
              <a:rPr lang="es-CL" dirty="0"/>
              <a:t>="</a:t>
            </a:r>
            <a:r>
              <a:rPr lang="es-CL" dirty="0" err="1"/>
              <a:t>noticiaDetalle.descripcion</a:t>
            </a:r>
            <a:r>
              <a:rPr lang="es-CL" dirty="0"/>
              <a:t> | </a:t>
            </a:r>
            <a:r>
              <a:rPr lang="es-CL" dirty="0" err="1"/>
              <a:t>linky</a:t>
            </a:r>
            <a:r>
              <a:rPr lang="es-CL" dirty="0"/>
              <a:t> "&gt; &lt;/p&gt;&lt;/h4&gt;</a:t>
            </a:r>
          </a:p>
          <a:p>
            <a:r>
              <a:rPr lang="es-CL" dirty="0"/>
              <a:t>                &lt;p&gt;Fecha: {{</a:t>
            </a:r>
            <a:r>
              <a:rPr lang="es-CL" dirty="0" err="1"/>
              <a:t>noticiaDetalle.fecha</a:t>
            </a:r>
            <a:r>
              <a:rPr lang="es-CL" dirty="0"/>
              <a:t>}}&lt;/p&gt;</a:t>
            </a:r>
          </a:p>
          <a:p>
            <a:r>
              <a:rPr lang="es-CL" dirty="0"/>
              <a:t>                &lt;h5&gt;&lt;p </a:t>
            </a:r>
            <a:r>
              <a:rPr lang="es-CL" dirty="0" err="1"/>
              <a:t>ng-bind-html</a:t>
            </a:r>
            <a:r>
              <a:rPr lang="es-CL" dirty="0"/>
              <a:t>="noticiaDetalle.url | </a:t>
            </a:r>
            <a:r>
              <a:rPr lang="es-CL" dirty="0" err="1"/>
              <a:t>linky</a:t>
            </a:r>
            <a:r>
              <a:rPr lang="es-CL" dirty="0"/>
              <a:t>"&gt;&lt;/p&gt;&lt;/h5&gt;</a:t>
            </a:r>
          </a:p>
          <a:p>
            <a:r>
              <a:rPr lang="es-CL" dirty="0"/>
              <a:t>                &lt;p id="</a:t>
            </a:r>
            <a:r>
              <a:rPr lang="es-CL" dirty="0" err="1"/>
              <a:t>atras</a:t>
            </a:r>
            <a:r>
              <a:rPr lang="es-CL" dirty="0"/>
              <a:t>"&gt;&lt;a </a:t>
            </a:r>
            <a:r>
              <a:rPr lang="es-CL" dirty="0" err="1"/>
              <a:t>href</a:t>
            </a:r>
            <a:r>
              <a:rPr lang="es-CL" dirty="0"/>
              <a:t>="#/noticias"&gt;&amp;</a:t>
            </a:r>
            <a:r>
              <a:rPr lang="es-CL" dirty="0" err="1"/>
              <a:t>lt</a:t>
            </a:r>
            <a:r>
              <a:rPr lang="es-CL" dirty="0"/>
              <a:t>;&amp;</a:t>
            </a:r>
            <a:r>
              <a:rPr lang="es-CL" dirty="0" err="1"/>
              <a:t>lt</a:t>
            </a:r>
            <a:r>
              <a:rPr lang="es-CL" dirty="0"/>
              <a:t>; Atrás&lt;/a&gt; &lt;/p&gt;</a:t>
            </a:r>
          </a:p>
          <a:p>
            <a:r>
              <a:rPr lang="es-CL" dirty="0"/>
              <a:t>            &lt;/div&gt;</a:t>
            </a:r>
          </a:p>
          <a:p>
            <a:r>
              <a:rPr lang="es-CL" dirty="0"/>
              <a:t>        &lt;/div&gt;</a:t>
            </a:r>
          </a:p>
          <a:p>
            <a:r>
              <a:rPr lang="es-CL" dirty="0"/>
              <a:t>    &lt;/div&gt;</a:t>
            </a:r>
          </a:p>
          <a:p>
            <a:endParaRPr lang="es-CL" dirty="0"/>
          </a:p>
          <a:p>
            <a:r>
              <a:rPr lang="es-CL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48065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Agenda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s-CL" sz="4000" dirty="0" smtClean="0"/>
              <a:t>Inicio del proyecto</a:t>
            </a:r>
          </a:p>
          <a:p>
            <a:r>
              <a:rPr lang="es-CL" sz="4000" dirty="0" err="1" smtClean="0"/>
              <a:t>Package.json</a:t>
            </a:r>
            <a:endParaRPr lang="es-CL" sz="4000" dirty="0" smtClean="0"/>
          </a:p>
          <a:p>
            <a:r>
              <a:rPr lang="es-CL" sz="4000" dirty="0" smtClean="0"/>
              <a:t>Server.js</a:t>
            </a:r>
          </a:p>
          <a:p>
            <a:r>
              <a:rPr lang="es-CL" sz="4000" dirty="0" smtClean="0"/>
              <a:t>gulpfile.js</a:t>
            </a:r>
          </a:p>
          <a:p>
            <a:r>
              <a:rPr lang="es-CL" sz="4000" dirty="0" smtClean="0"/>
              <a:t>Angular </a:t>
            </a:r>
          </a:p>
          <a:p>
            <a:r>
              <a:rPr lang="es-CL" sz="4000" dirty="0"/>
              <a:t>Angular </a:t>
            </a:r>
            <a:r>
              <a:rPr lang="es-CL" sz="4000" dirty="0" err="1"/>
              <a:t>Routes</a:t>
            </a:r>
            <a:r>
              <a:rPr lang="es-CL" sz="4000" dirty="0"/>
              <a:t> </a:t>
            </a:r>
            <a:endParaRPr lang="es-CL" sz="4000" dirty="0" smtClean="0"/>
          </a:p>
          <a:p>
            <a:r>
              <a:rPr lang="es-CL" sz="4000" dirty="0" smtClean="0"/>
              <a:t>Angular </a:t>
            </a:r>
            <a:r>
              <a:rPr lang="es-CL" sz="4000" dirty="0" err="1" smtClean="0"/>
              <a:t>Controller</a:t>
            </a:r>
            <a:endParaRPr lang="es-CL" sz="4000" dirty="0" smtClean="0"/>
          </a:p>
          <a:p>
            <a:r>
              <a:rPr lang="es-CL" sz="4000" dirty="0" smtClean="0"/>
              <a:t>Main.html, noticias.html y detalleNoticia.html</a:t>
            </a:r>
          </a:p>
          <a:p>
            <a:r>
              <a:rPr lang="es-CL" sz="4000" dirty="0" smtClean="0"/>
              <a:t>Problemáticas </a:t>
            </a:r>
          </a:p>
          <a:p>
            <a:r>
              <a:rPr lang="es-CL" sz="4000" dirty="0" smtClean="0"/>
              <a:t>Conclusiones</a:t>
            </a:r>
          </a:p>
          <a:p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8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Problemáticas</a:t>
            </a:r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1503" y="1772816"/>
            <a:ext cx="8229600" cy="4525963"/>
          </a:xfrm>
        </p:spPr>
        <p:txBody>
          <a:bodyPr>
            <a:normAutofit/>
          </a:bodyPr>
          <a:lstStyle/>
          <a:p>
            <a:r>
              <a:rPr lang="es-CL" sz="2800" dirty="0" err="1" smtClean="0"/>
              <a:t>Routes</a:t>
            </a:r>
            <a:r>
              <a:rPr lang="es-CL" sz="2800" dirty="0" smtClean="0"/>
              <a:t> Angular.</a:t>
            </a:r>
          </a:p>
          <a:p>
            <a:endParaRPr lang="es-CL" sz="2800" dirty="0"/>
          </a:p>
          <a:p>
            <a:r>
              <a:rPr lang="es-CL" sz="2800" dirty="0" smtClean="0"/>
              <a:t>Traspaso de Parámetros.</a:t>
            </a:r>
          </a:p>
          <a:p>
            <a:endParaRPr lang="es-CL" sz="2800" dirty="0"/>
          </a:p>
          <a:p>
            <a:r>
              <a:rPr lang="es-CL" sz="2800" dirty="0" smtClean="0"/>
              <a:t>Carpeta </a:t>
            </a:r>
            <a:r>
              <a:rPr lang="es-CL" sz="2800" dirty="0" err="1" smtClean="0"/>
              <a:t>Public</a:t>
            </a:r>
            <a:r>
              <a:rPr lang="es-CL" sz="2800" dirty="0" smtClean="0"/>
              <a:t>, publica en servidor.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80783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800" dirty="0" smtClean="0"/>
              <a:t>Mejor entendimiento del servidor </a:t>
            </a:r>
            <a:r>
              <a:rPr lang="es-CL" sz="2800" dirty="0" err="1" smtClean="0"/>
              <a:t>Node-express</a:t>
            </a:r>
            <a:r>
              <a:rPr lang="es-CL" sz="2800" dirty="0" smtClean="0"/>
              <a:t>.</a:t>
            </a:r>
          </a:p>
          <a:p>
            <a:endParaRPr lang="es-CL" dirty="0"/>
          </a:p>
          <a:p>
            <a:r>
              <a:rPr lang="es-CL" dirty="0" smtClean="0"/>
              <a:t>Consultas a Api.</a:t>
            </a:r>
          </a:p>
          <a:p>
            <a:pPr marL="0" indent="0">
              <a:buNone/>
            </a:pPr>
            <a:endParaRPr lang="es-CL" dirty="0" smtClean="0"/>
          </a:p>
          <a:p>
            <a:endParaRPr lang="es-CL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76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853244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Carrera: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 Ingeniería Civil en Computación e Informática</a:t>
            </a:r>
          </a:p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Curso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: Desarrollo de Aplicaciones Web Empresariales</a:t>
            </a:r>
          </a:p>
          <a:p>
            <a:pPr algn="l"/>
            <a:r>
              <a:rPr lang="es-CL" b="1" dirty="0" smtClean="0">
                <a:solidFill>
                  <a:schemeClr val="tx1"/>
                </a:solidFill>
                <a:cs typeface="Myriad Pro"/>
              </a:rPr>
              <a:t>Alumnos</a:t>
            </a:r>
            <a:r>
              <a:rPr lang="es-CL" dirty="0" smtClean="0">
                <a:solidFill>
                  <a:schemeClr val="tx1"/>
                </a:solidFill>
                <a:cs typeface="Myriad Pro"/>
              </a:rPr>
              <a:t>: Juan Pizarro C. , Wilson Carvajal R.</a:t>
            </a:r>
            <a:endParaRPr lang="es-ES" dirty="0" smtClean="0">
              <a:solidFill>
                <a:schemeClr val="tx1"/>
              </a:solidFill>
              <a:cs typeface="Myriad Pro"/>
            </a:endParaRPr>
          </a:p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Profesor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: </a:t>
            </a:r>
            <a:r>
              <a:rPr lang="es-CL" dirty="0" smtClean="0">
                <a:solidFill>
                  <a:schemeClr val="tx1"/>
                </a:solidFill>
              </a:rPr>
              <a:t>Exequiel</a:t>
            </a:r>
            <a:r>
              <a:rPr lang="es-CL" dirty="0">
                <a:solidFill>
                  <a:schemeClr val="tx1"/>
                </a:solidFill>
              </a:rPr>
              <a:t> </a:t>
            </a:r>
            <a:r>
              <a:rPr lang="es-CL" dirty="0" smtClean="0">
                <a:solidFill>
                  <a:schemeClr val="tx1"/>
                </a:solidFill>
              </a:rPr>
              <a:t>Fuentes L.</a:t>
            </a:r>
            <a:endParaRPr lang="es-ES" dirty="0" smtClean="0">
              <a:solidFill>
                <a:schemeClr val="tx1"/>
              </a:solidFill>
              <a:cs typeface="Myriad Pro"/>
            </a:endParaRPr>
          </a:p>
          <a:p>
            <a:endParaRPr lang="es-CL" dirty="0"/>
          </a:p>
        </p:txBody>
      </p:sp>
      <p:sp>
        <p:nvSpPr>
          <p:cNvPr id="2" name="1 CuadroTexto"/>
          <p:cNvSpPr txBox="1"/>
          <p:nvPr/>
        </p:nvSpPr>
        <p:spPr>
          <a:xfrm>
            <a:off x="3059832" y="2072343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0" dirty="0" smtClean="0"/>
              <a:t>Prueba 2 </a:t>
            </a:r>
            <a:endParaRPr lang="es-CL" sz="6000" dirty="0"/>
          </a:p>
        </p:txBody>
      </p:sp>
    </p:spTree>
    <p:extLst>
      <p:ext uri="{BB962C8B-B14F-4D97-AF65-F5344CB8AC3E}">
        <p14:creationId xmlns:p14="http://schemas.microsoft.com/office/powerpoint/2010/main" val="165801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Inicio del Proyecto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800" dirty="0" smtClean="0"/>
              <a:t>Herramientas</a:t>
            </a:r>
          </a:p>
          <a:p>
            <a:pPr lvl="1"/>
            <a:r>
              <a:rPr lang="es-CL" sz="2400" dirty="0" smtClean="0"/>
              <a:t>Node.js</a:t>
            </a:r>
          </a:p>
          <a:p>
            <a:pPr lvl="1"/>
            <a:r>
              <a:rPr lang="es-CL" sz="2400" dirty="0" smtClean="0"/>
              <a:t>Express.js</a:t>
            </a:r>
          </a:p>
          <a:p>
            <a:pPr lvl="1"/>
            <a:r>
              <a:rPr lang="es-CL" sz="2400" dirty="0" smtClean="0"/>
              <a:t>Angular.js</a:t>
            </a:r>
          </a:p>
          <a:p>
            <a:pPr>
              <a:lnSpc>
                <a:spcPct val="150000"/>
              </a:lnSpc>
            </a:pPr>
            <a:r>
              <a:rPr lang="es-CL" sz="2800" dirty="0" smtClean="0"/>
              <a:t>IDE Web Storm</a:t>
            </a:r>
          </a:p>
          <a:p>
            <a:pPr>
              <a:lnSpc>
                <a:spcPct val="150000"/>
              </a:lnSpc>
            </a:pPr>
            <a:endParaRPr lang="es-CL" sz="2800" dirty="0" smtClean="0"/>
          </a:p>
          <a:p>
            <a:pPr>
              <a:lnSpc>
                <a:spcPct val="150000"/>
              </a:lnSpc>
            </a:pPr>
            <a:r>
              <a:rPr lang="es-CL" sz="2800" dirty="0" smtClean="0"/>
              <a:t>Comando: </a:t>
            </a:r>
            <a:r>
              <a:rPr lang="es-CL" sz="2800" dirty="0" err="1" smtClean="0"/>
              <a:t>Npm</a:t>
            </a:r>
            <a:r>
              <a:rPr lang="es-CL" sz="2800" dirty="0" smtClean="0"/>
              <a:t> </a:t>
            </a:r>
            <a:r>
              <a:rPr lang="es-CL" sz="2800" dirty="0" err="1" smtClean="0"/>
              <a:t>init</a:t>
            </a:r>
            <a:endParaRPr lang="es-CL" sz="2800" dirty="0" smtClean="0"/>
          </a:p>
          <a:p>
            <a:endParaRPr lang="es-CL" dirty="0" smtClean="0"/>
          </a:p>
          <a:p>
            <a:pPr marL="0" indent="0">
              <a:buNone/>
            </a:pPr>
            <a:endParaRPr lang="es-CL" dirty="0" smtClean="0"/>
          </a:p>
          <a:p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webstor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64" y="4015320"/>
            <a:ext cx="1147688" cy="11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express.j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3" b="26124"/>
          <a:stretch/>
        </p:blipFill>
        <p:spPr bwMode="auto">
          <a:xfrm>
            <a:off x="3460378" y="1565600"/>
            <a:ext cx="487866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angular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860" y="2861744"/>
            <a:ext cx="2448272" cy="69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0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9252520" cy="1143000"/>
          </a:xfrm>
        </p:spPr>
        <p:txBody>
          <a:bodyPr>
            <a:normAutofit/>
          </a:bodyPr>
          <a:lstStyle/>
          <a:p>
            <a:r>
              <a:rPr lang="es-CL" dirty="0" err="1" smtClean="0"/>
              <a:t>Package.json</a:t>
            </a:r>
            <a:endParaRPr lang="es-CL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1115616" y="1556792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/>
              <a:t>{</a:t>
            </a:r>
          </a:p>
          <a:p>
            <a:r>
              <a:rPr lang="es-CL" dirty="0"/>
              <a:t>  "</a:t>
            </a:r>
            <a:r>
              <a:rPr lang="es-CL" dirty="0" err="1"/>
              <a:t>name</a:t>
            </a:r>
            <a:r>
              <a:rPr lang="es-CL" dirty="0"/>
              <a:t>": "prueba2app",</a:t>
            </a:r>
          </a:p>
          <a:p>
            <a:r>
              <a:rPr lang="es-CL" dirty="0"/>
              <a:t>  "</a:t>
            </a:r>
            <a:r>
              <a:rPr lang="es-CL" dirty="0" err="1"/>
              <a:t>version</a:t>
            </a:r>
            <a:r>
              <a:rPr lang="es-CL" dirty="0"/>
              <a:t>": "1.0.0",</a:t>
            </a:r>
          </a:p>
          <a:p>
            <a:r>
              <a:rPr lang="es-CL" dirty="0"/>
              <a:t>  "</a:t>
            </a:r>
            <a:r>
              <a:rPr lang="es-CL" dirty="0" err="1"/>
              <a:t>description</a:t>
            </a:r>
            <a:r>
              <a:rPr lang="es-CL" dirty="0"/>
              <a:t>": "Trabajo para prueba 2 </a:t>
            </a:r>
            <a:r>
              <a:rPr lang="es-CL" dirty="0" smtClean="0"/>
              <a:t>del </a:t>
            </a:r>
            <a:r>
              <a:rPr lang="es-CL" dirty="0"/>
              <a:t>ramo APWE UCN",</a:t>
            </a:r>
          </a:p>
          <a:p>
            <a:r>
              <a:rPr lang="es-CL" dirty="0"/>
              <a:t>  "</a:t>
            </a:r>
            <a:r>
              <a:rPr lang="es-CL" dirty="0" err="1"/>
              <a:t>main</a:t>
            </a:r>
            <a:r>
              <a:rPr lang="es-CL" dirty="0"/>
              <a:t>": </a:t>
            </a:r>
            <a:r>
              <a:rPr lang="es-CL" dirty="0" smtClean="0"/>
              <a:t>"server.js</a:t>
            </a:r>
            <a:r>
              <a:rPr lang="es-CL" dirty="0"/>
              <a:t>",</a:t>
            </a:r>
          </a:p>
          <a:p>
            <a:r>
              <a:rPr lang="es-CL" dirty="0" smtClean="0"/>
              <a:t>"</a:t>
            </a:r>
            <a:r>
              <a:rPr lang="es-CL" dirty="0" err="1"/>
              <a:t>author</a:t>
            </a:r>
            <a:r>
              <a:rPr lang="es-CL" dirty="0"/>
              <a:t>": "Wilson Carvajal, Juan Pizarro",</a:t>
            </a:r>
          </a:p>
          <a:p>
            <a:r>
              <a:rPr lang="es-CL" dirty="0"/>
              <a:t>  "</a:t>
            </a:r>
            <a:r>
              <a:rPr lang="es-CL" dirty="0" err="1"/>
              <a:t>license</a:t>
            </a:r>
            <a:r>
              <a:rPr lang="es-CL" dirty="0"/>
              <a:t>": "ISC",</a:t>
            </a:r>
          </a:p>
          <a:p>
            <a:r>
              <a:rPr lang="es-CL" dirty="0"/>
              <a:t>  "</a:t>
            </a:r>
            <a:r>
              <a:rPr lang="es-CL" dirty="0" err="1"/>
              <a:t>dependencies</a:t>
            </a:r>
            <a:r>
              <a:rPr lang="es-CL" dirty="0"/>
              <a:t>": {</a:t>
            </a:r>
          </a:p>
          <a:p>
            <a:r>
              <a:rPr lang="es-CL" b="1" dirty="0"/>
              <a:t>    "angular": "^1.5.8",</a:t>
            </a:r>
          </a:p>
          <a:p>
            <a:r>
              <a:rPr lang="es-CL" b="1" dirty="0"/>
              <a:t>    "angular-</a:t>
            </a:r>
            <a:r>
              <a:rPr lang="es-CL" b="1" dirty="0" err="1"/>
              <a:t>ui</a:t>
            </a:r>
            <a:r>
              <a:rPr lang="es-CL" b="1" dirty="0"/>
              <a:t>-</a:t>
            </a:r>
            <a:r>
              <a:rPr lang="es-CL" b="1" dirty="0" err="1"/>
              <a:t>router</a:t>
            </a:r>
            <a:r>
              <a:rPr lang="es-CL" b="1" dirty="0"/>
              <a:t>": "^0.3.1",</a:t>
            </a:r>
          </a:p>
          <a:p>
            <a:r>
              <a:rPr lang="es-CL" b="1" dirty="0"/>
              <a:t>    "</a:t>
            </a:r>
            <a:r>
              <a:rPr lang="es-CL" b="1" dirty="0" err="1"/>
              <a:t>express</a:t>
            </a:r>
            <a:r>
              <a:rPr lang="es-CL" b="1" dirty="0"/>
              <a:t>": "^4.14.0",</a:t>
            </a:r>
          </a:p>
          <a:p>
            <a:r>
              <a:rPr lang="es-CL" b="1" dirty="0"/>
              <a:t>    "</a:t>
            </a:r>
            <a:r>
              <a:rPr lang="es-CL" b="1" dirty="0" err="1"/>
              <a:t>gulp</a:t>
            </a:r>
            <a:r>
              <a:rPr lang="es-CL" b="1" dirty="0"/>
              <a:t>": "^3.9.1",</a:t>
            </a:r>
          </a:p>
          <a:p>
            <a:r>
              <a:rPr lang="es-CL" b="1" dirty="0"/>
              <a:t>    "</a:t>
            </a:r>
            <a:r>
              <a:rPr lang="es-CL" b="1" dirty="0" err="1"/>
              <a:t>gulp-nodemon</a:t>
            </a:r>
            <a:r>
              <a:rPr lang="es-CL" b="1" dirty="0"/>
              <a:t>": "^2.2.1",</a:t>
            </a:r>
          </a:p>
          <a:p>
            <a:r>
              <a:rPr lang="es-CL" b="1" dirty="0"/>
              <a:t>    "</a:t>
            </a:r>
            <a:r>
              <a:rPr lang="es-CL" b="1" dirty="0" err="1"/>
              <a:t>nodemon</a:t>
            </a:r>
            <a:r>
              <a:rPr lang="es-CL" b="1" dirty="0"/>
              <a:t>": "^1.11.0"</a:t>
            </a:r>
          </a:p>
          <a:p>
            <a:r>
              <a:rPr lang="es-CL" dirty="0"/>
              <a:t>  }</a:t>
            </a:r>
          </a:p>
          <a:p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844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Server.js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Importaciones</a:t>
            </a:r>
            <a:endParaRPr lang="es-CL" dirty="0" smtClean="0"/>
          </a:p>
          <a:p>
            <a:endParaRPr lang="es-CL" dirty="0"/>
          </a:p>
          <a:p>
            <a:pPr marL="0" indent="0">
              <a:buNone/>
            </a:pPr>
            <a:r>
              <a:rPr lang="es-CL" sz="2400" b="1" dirty="0" err="1"/>
              <a:t>var</a:t>
            </a:r>
            <a:r>
              <a:rPr lang="es-CL" sz="2400" b="1" dirty="0"/>
              <a:t> </a:t>
            </a:r>
            <a:r>
              <a:rPr lang="es-CL" sz="2400" dirty="0" err="1"/>
              <a:t>express</a:t>
            </a:r>
            <a:r>
              <a:rPr lang="es-CL" sz="2400" dirty="0"/>
              <a:t> = </a:t>
            </a:r>
            <a:r>
              <a:rPr lang="es-CL" sz="2400" dirty="0" err="1"/>
              <a:t>require</a:t>
            </a:r>
            <a:r>
              <a:rPr lang="es-CL" sz="2400" dirty="0"/>
              <a:t>('</a:t>
            </a:r>
            <a:r>
              <a:rPr lang="es-CL" sz="2400" dirty="0" err="1"/>
              <a:t>express</a:t>
            </a:r>
            <a:r>
              <a:rPr lang="es-CL" sz="2400" dirty="0"/>
              <a:t>'),</a:t>
            </a:r>
            <a:br>
              <a:rPr lang="es-CL" sz="2400" dirty="0"/>
            </a:br>
            <a:r>
              <a:rPr lang="es-CL" sz="2400" dirty="0"/>
              <a:t>     </a:t>
            </a:r>
            <a:r>
              <a:rPr lang="es-CL" sz="2400" dirty="0" err="1"/>
              <a:t>path</a:t>
            </a:r>
            <a:r>
              <a:rPr lang="es-CL" sz="2400" dirty="0"/>
              <a:t> = </a:t>
            </a:r>
            <a:r>
              <a:rPr lang="es-CL" sz="2400" dirty="0" err="1"/>
              <a:t>require</a:t>
            </a:r>
            <a:r>
              <a:rPr lang="es-CL" sz="2400" dirty="0"/>
              <a:t>('</a:t>
            </a:r>
            <a:r>
              <a:rPr lang="es-CL" sz="2400" dirty="0" err="1"/>
              <a:t>path</a:t>
            </a:r>
            <a:r>
              <a:rPr lang="es-CL" sz="2400" dirty="0"/>
              <a:t>'),</a:t>
            </a:r>
            <a:br>
              <a:rPr lang="es-CL" sz="2400" dirty="0"/>
            </a:br>
            <a:r>
              <a:rPr lang="es-CL" sz="2400" dirty="0"/>
              <a:t>     </a:t>
            </a:r>
            <a:r>
              <a:rPr lang="es-CL" sz="2400" dirty="0" err="1"/>
              <a:t>app</a:t>
            </a:r>
            <a:r>
              <a:rPr lang="es-CL" sz="2400" dirty="0"/>
              <a:t> = </a:t>
            </a:r>
            <a:r>
              <a:rPr lang="es-CL" sz="2400" dirty="0" err="1"/>
              <a:t>express</a:t>
            </a:r>
            <a:r>
              <a:rPr lang="es-CL" sz="2400" dirty="0"/>
              <a:t>(),</a:t>
            </a:r>
            <a:br>
              <a:rPr lang="es-CL" sz="2400" dirty="0"/>
            </a:br>
            <a:r>
              <a:rPr lang="es-CL" sz="2400" dirty="0"/>
              <a:t>     </a:t>
            </a:r>
            <a:r>
              <a:rPr lang="es-CL" sz="2400" dirty="0" err="1"/>
              <a:t>port</a:t>
            </a:r>
            <a:r>
              <a:rPr lang="es-CL" sz="2400" dirty="0"/>
              <a:t> = </a:t>
            </a:r>
            <a:r>
              <a:rPr lang="es-CL" sz="2400" dirty="0" err="1"/>
              <a:t>process.env.PORT</a:t>
            </a:r>
            <a:r>
              <a:rPr lang="es-CL" sz="2400" dirty="0"/>
              <a:t> || 3000,</a:t>
            </a:r>
            <a:br>
              <a:rPr lang="es-CL" sz="2400" dirty="0"/>
            </a:br>
            <a:r>
              <a:rPr lang="es-CL" sz="2400" dirty="0"/>
              <a:t>     </a:t>
            </a:r>
            <a:r>
              <a:rPr lang="es-CL" sz="2400" dirty="0" err="1"/>
              <a:t>noticiasRutas</a:t>
            </a:r>
            <a:r>
              <a:rPr lang="es-CL" sz="2400" dirty="0"/>
              <a:t> = </a:t>
            </a:r>
            <a:r>
              <a:rPr lang="es-CL" sz="2400" dirty="0" err="1"/>
              <a:t>express.Router</a:t>
            </a:r>
            <a:r>
              <a:rPr lang="es-CL" sz="2400" dirty="0" smtClean="0"/>
              <a:t>(),</a:t>
            </a:r>
          </a:p>
          <a:p>
            <a:pPr marL="0" indent="0">
              <a:buNone/>
            </a:pPr>
            <a:r>
              <a:rPr lang="es-CL" sz="2400" dirty="0" smtClean="0"/>
              <a:t>     Noticias;</a:t>
            </a:r>
            <a:endParaRPr lang="es-CL" sz="2400" dirty="0"/>
          </a:p>
          <a:p>
            <a:pPr marL="0" indent="0">
              <a:buNone/>
            </a:pPr>
            <a:r>
              <a:rPr lang="es-CL" sz="2400" b="1" dirty="0" err="1" smtClean="0"/>
              <a:t>const</a:t>
            </a:r>
            <a:r>
              <a:rPr lang="es-CL" sz="2400" b="1" dirty="0" smtClean="0"/>
              <a:t> </a:t>
            </a:r>
            <a:r>
              <a:rPr lang="es-CL" sz="2400" dirty="0" err="1"/>
              <a:t>fs</a:t>
            </a:r>
            <a:r>
              <a:rPr lang="es-CL" sz="2400" dirty="0"/>
              <a:t> = </a:t>
            </a:r>
            <a:r>
              <a:rPr lang="es-CL" sz="2400" dirty="0" err="1"/>
              <a:t>require</a:t>
            </a:r>
            <a:r>
              <a:rPr lang="es-CL" sz="2400" dirty="0"/>
              <a:t>("</a:t>
            </a:r>
            <a:r>
              <a:rPr lang="es-CL" sz="2400" dirty="0" err="1"/>
              <a:t>fs</a:t>
            </a:r>
            <a:r>
              <a:rPr lang="es-CL" sz="2400" dirty="0"/>
              <a:t>");</a:t>
            </a:r>
          </a:p>
          <a:p>
            <a:endParaRPr lang="es-CL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73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Server.js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Lectura Archivo</a:t>
            </a:r>
          </a:p>
          <a:p>
            <a:endParaRPr lang="es-CL" dirty="0" smtClean="0"/>
          </a:p>
          <a:p>
            <a:pPr marL="400050" lvl="1" indent="0">
              <a:buNone/>
            </a:pPr>
            <a:r>
              <a:rPr lang="es-CL" sz="2000" dirty="0" err="1"/>
              <a:t>fs.readFile</a:t>
            </a:r>
            <a:r>
              <a:rPr lang="es-CL" sz="2000" dirty="0"/>
              <a:t>("Noticias.txt", </a:t>
            </a:r>
            <a:r>
              <a:rPr lang="es-CL" sz="2000" dirty="0" err="1"/>
              <a:t>readDoneCallback</a:t>
            </a:r>
            <a:r>
              <a:rPr lang="es-CL" sz="2000" dirty="0"/>
              <a:t>);</a:t>
            </a:r>
            <a:br>
              <a:rPr lang="es-CL" sz="2000" dirty="0"/>
            </a:br>
            <a:r>
              <a:rPr lang="es-CL" sz="2000" dirty="0"/>
              <a:t/>
            </a:r>
            <a:br>
              <a:rPr lang="es-CL" sz="2000" dirty="0"/>
            </a:br>
            <a:r>
              <a:rPr lang="es-CL" sz="2000" b="1" dirty="0" err="1"/>
              <a:t>function</a:t>
            </a:r>
            <a:r>
              <a:rPr lang="es-CL" sz="2000" b="1" dirty="0"/>
              <a:t> </a:t>
            </a:r>
            <a:r>
              <a:rPr lang="es-CL" sz="2000" dirty="0" err="1"/>
              <a:t>readDoneCallback</a:t>
            </a:r>
            <a:r>
              <a:rPr lang="es-CL" sz="2000" dirty="0"/>
              <a:t>(error, </a:t>
            </a:r>
            <a:r>
              <a:rPr lang="es-CL" sz="2000" dirty="0" err="1"/>
              <a:t>dataBuffer</a:t>
            </a:r>
            <a:r>
              <a:rPr lang="es-CL" sz="2000" dirty="0"/>
              <a:t>) {</a:t>
            </a:r>
            <a:br>
              <a:rPr lang="es-CL" sz="2000" dirty="0"/>
            </a:br>
            <a:r>
              <a:rPr lang="es-CL" sz="2000" dirty="0"/>
              <a:t>    </a:t>
            </a:r>
            <a:r>
              <a:rPr lang="es-CL" sz="2000" b="1" dirty="0" err="1"/>
              <a:t>if</a:t>
            </a:r>
            <a:r>
              <a:rPr lang="es-CL" sz="2000" b="1" dirty="0"/>
              <a:t> </a:t>
            </a:r>
            <a:r>
              <a:rPr lang="es-CL" sz="2000" dirty="0"/>
              <a:t>(!error) {</a:t>
            </a:r>
            <a:br>
              <a:rPr lang="es-CL" sz="2000" dirty="0"/>
            </a:br>
            <a:r>
              <a:rPr lang="es-CL" sz="2000" dirty="0"/>
              <a:t>        Noticias = </a:t>
            </a:r>
            <a:r>
              <a:rPr lang="es-CL" sz="2000" dirty="0" err="1"/>
              <a:t>JSON.parse</a:t>
            </a:r>
            <a:r>
              <a:rPr lang="es-CL" sz="2000" dirty="0"/>
              <a:t>(</a:t>
            </a:r>
            <a:r>
              <a:rPr lang="es-CL" sz="2000" dirty="0" err="1"/>
              <a:t>dataBuffer</a:t>
            </a:r>
            <a:r>
              <a:rPr lang="es-CL" sz="2000" dirty="0"/>
              <a:t>)</a:t>
            </a:r>
            <a:br>
              <a:rPr lang="es-CL" sz="2000" dirty="0"/>
            </a:br>
            <a:r>
              <a:rPr lang="es-CL" sz="2000" dirty="0"/>
              <a:t>    }</a:t>
            </a:r>
            <a:br>
              <a:rPr lang="es-CL" sz="2000" dirty="0"/>
            </a:br>
            <a:r>
              <a:rPr lang="es-CL" sz="2000" dirty="0"/>
              <a:t>}</a:t>
            </a:r>
          </a:p>
          <a:p>
            <a:endParaRPr lang="es-CL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43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Server.js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 smtClean="0"/>
              <a:t>Formato Noticias.txt</a:t>
            </a:r>
          </a:p>
          <a:p>
            <a:pPr marL="0" indent="0">
              <a:buNone/>
            </a:pPr>
            <a:r>
              <a:rPr lang="es-CL" sz="1600" dirty="0"/>
              <a:t>[</a:t>
            </a:r>
            <a:br>
              <a:rPr lang="es-CL" sz="1600" dirty="0"/>
            </a:br>
            <a:r>
              <a:rPr lang="es-CL" sz="1600" dirty="0"/>
              <a:t>    {</a:t>
            </a:r>
          </a:p>
          <a:p>
            <a:pPr marL="0" indent="0">
              <a:buNone/>
            </a:pPr>
            <a:r>
              <a:rPr lang="es-CL" sz="1600" dirty="0"/>
              <a:t>     "id": "1",</a:t>
            </a:r>
          </a:p>
          <a:p>
            <a:pPr marL="0" indent="0">
              <a:buNone/>
            </a:pPr>
            <a:r>
              <a:rPr lang="es-CL" sz="1600" dirty="0"/>
              <a:t>     "titulo": "DGE invita a participar en Expo Beneficios 2016",</a:t>
            </a:r>
          </a:p>
          <a:p>
            <a:pPr marL="0" indent="0">
              <a:buNone/>
            </a:pPr>
            <a:r>
              <a:rPr lang="es-CL" sz="1600" dirty="0"/>
              <a:t>     "fecha": "23/09/2016 14:32",</a:t>
            </a:r>
          </a:p>
          <a:p>
            <a:pPr marL="0" indent="0">
              <a:buNone/>
            </a:pPr>
            <a:r>
              <a:rPr lang="es-CL" sz="1600" dirty="0"/>
              <a:t>     "</a:t>
            </a:r>
            <a:r>
              <a:rPr lang="es-CL" sz="1600" dirty="0" err="1"/>
              <a:t>descripcion</a:t>
            </a:r>
            <a:r>
              <a:rPr lang="es-CL" sz="1600" dirty="0"/>
              <a:t>": "Iniciativa se llevará a cabo este jueves 27 de octubre en la Casa Central con el objetivo </a:t>
            </a:r>
            <a:r>
              <a:rPr lang="es-CL" sz="1600" dirty="0" smtClean="0"/>
              <a:t>	de </a:t>
            </a:r>
            <a:r>
              <a:rPr lang="es-CL" sz="1600" dirty="0"/>
              <a:t>difundir los procesos de postulación a beneficios gubernamentales 2017, la Dirección </a:t>
            </a:r>
            <a:r>
              <a:rPr lang="es-CL" sz="1600" dirty="0" smtClean="0"/>
              <a:t>	General </a:t>
            </a:r>
            <a:r>
              <a:rPr lang="es-CL" sz="1600" dirty="0"/>
              <a:t>Estudiantil (DGE), a través de su Área Social, invita a los estudiantes de la Casa </a:t>
            </a:r>
            <a:r>
              <a:rPr lang="es-CL" sz="1600" dirty="0" smtClean="0"/>
              <a:t>	Central </a:t>
            </a:r>
            <a:r>
              <a:rPr lang="es-CL" sz="1600" dirty="0"/>
              <a:t>a participar este jueves 27 de octubre en la Expo Beneficios 2016. En su primera </a:t>
            </a:r>
            <a:r>
              <a:rPr lang="es-CL" sz="1600" dirty="0" smtClean="0"/>
              <a:t>	versión</a:t>
            </a:r>
            <a:r>
              <a:rPr lang="es-CL" sz="1600" dirty="0"/>
              <a:t>, esta feria busca entregar conocimientos sobre los procesos de postulación a </a:t>
            </a:r>
            <a:r>
              <a:rPr lang="es-CL" sz="1600" dirty="0" smtClean="0"/>
              <a:t>	gratuidad</a:t>
            </a:r>
            <a:r>
              <a:rPr lang="es-CL" sz="1600" dirty="0"/>
              <a:t>, becas y crédito con aval del Estado, además de orientar a los jóvenes para realizar </a:t>
            </a:r>
            <a:r>
              <a:rPr lang="es-CL" sz="1600" dirty="0" smtClean="0"/>
              <a:t>	la </a:t>
            </a:r>
            <a:r>
              <a:rPr lang="es-CL" sz="1600" dirty="0"/>
              <a:t>renovación de sus beneficios. La cita es para este jueves a partir de las 10:00 horas en la </a:t>
            </a:r>
            <a:r>
              <a:rPr lang="es-CL" sz="1600" dirty="0" smtClean="0"/>
              <a:t>	Explanada </a:t>
            </a:r>
            <a:r>
              <a:rPr lang="es-CL" sz="1600" dirty="0"/>
              <a:t>del Pabellón R. En la oportunidad, participarán entidades como </a:t>
            </a:r>
            <a:r>
              <a:rPr lang="es-CL" sz="1600" dirty="0" err="1"/>
              <a:t>Junaeb</a:t>
            </a:r>
            <a:r>
              <a:rPr lang="es-CL" sz="1600" dirty="0"/>
              <a:t>, </a:t>
            </a:r>
            <a:r>
              <a:rPr lang="es-CL" sz="1600" dirty="0" smtClean="0"/>
              <a:t>	Ministerio </a:t>
            </a:r>
            <a:r>
              <a:rPr lang="es-CL" sz="1600" dirty="0"/>
              <a:t>de Desarrollo Social, </a:t>
            </a:r>
            <a:r>
              <a:rPr lang="es-CL" sz="1600" dirty="0" err="1"/>
              <a:t>Edenred</a:t>
            </a:r>
            <a:r>
              <a:rPr lang="es-CL" sz="1600" dirty="0"/>
              <a:t> y Comunidad </a:t>
            </a:r>
            <a:r>
              <a:rPr lang="es-CL" sz="1600" dirty="0" err="1"/>
              <a:t>Ayllú</a:t>
            </a:r>
            <a:r>
              <a:rPr lang="es-CL" sz="1600" dirty="0"/>
              <a:t>; además del Programa </a:t>
            </a:r>
            <a:r>
              <a:rPr lang="es-CL" sz="1600" dirty="0" smtClean="0"/>
              <a:t>	Internacional </a:t>
            </a:r>
            <a:r>
              <a:rPr lang="es-CL" sz="1600" dirty="0"/>
              <a:t>Estudiantil (PIE), Programa Éxito Académico, </a:t>
            </a:r>
            <a:r>
              <a:rPr lang="es-CL" sz="1600" dirty="0" err="1"/>
              <a:t>FeUCN</a:t>
            </a:r>
            <a:r>
              <a:rPr lang="es-CL" sz="1600" dirty="0"/>
              <a:t>, Área de Salud y Jardín </a:t>
            </a:r>
            <a:r>
              <a:rPr lang="es-CL" sz="1600" dirty="0" smtClean="0"/>
              <a:t>	</a:t>
            </a:r>
            <a:r>
              <a:rPr lang="es-CL" sz="1600" dirty="0" err="1" smtClean="0"/>
              <a:t>Taqinki</a:t>
            </a:r>
            <a:r>
              <a:rPr lang="es-CL" sz="1600" dirty="0"/>
              <a:t>.",</a:t>
            </a:r>
          </a:p>
          <a:p>
            <a:pPr marL="0" indent="0">
              <a:buNone/>
            </a:pPr>
            <a:r>
              <a:rPr lang="es-CL" sz="1600" dirty="0"/>
              <a:t>     "</a:t>
            </a:r>
            <a:r>
              <a:rPr lang="es-CL" sz="1600" dirty="0" err="1"/>
              <a:t>img</a:t>
            </a:r>
            <a:r>
              <a:rPr lang="es-CL" sz="1600" dirty="0"/>
              <a:t>": "</a:t>
            </a:r>
            <a:r>
              <a:rPr lang="es-CL" sz="1600" dirty="0" err="1" smtClean="0"/>
              <a:t>img</a:t>
            </a:r>
            <a:r>
              <a:rPr lang="es-CL" sz="1600" dirty="0" smtClean="0"/>
              <a:t>/salidaUCN.jpg",</a:t>
            </a:r>
          </a:p>
          <a:p>
            <a:pPr marL="0" indent="0">
              <a:buNone/>
            </a:pPr>
            <a:r>
              <a:rPr lang="es-CL" sz="1600" dirty="0" smtClean="0"/>
              <a:t>      "</a:t>
            </a:r>
            <a:r>
              <a:rPr lang="es-CL" sz="1600" dirty="0" err="1" smtClean="0"/>
              <a:t>url</a:t>
            </a:r>
            <a:r>
              <a:rPr lang="es-CL" sz="1600" dirty="0" smtClean="0"/>
              <a:t>": "http://www.noticias.ucn.cl/destacado/dge-invita-a-participar-en-expo-beneficios-2016/"</a:t>
            </a:r>
          </a:p>
          <a:p>
            <a:pPr marL="0" indent="0">
              <a:buNone/>
            </a:pPr>
            <a:r>
              <a:rPr lang="es-CL" sz="1600" dirty="0" smtClean="0"/>
              <a:t>    </a:t>
            </a:r>
            <a:r>
              <a:rPr lang="es-CL" sz="1600" dirty="0"/>
              <a:t>}</a:t>
            </a:r>
            <a:br>
              <a:rPr lang="es-CL" sz="1600" dirty="0"/>
            </a:br>
            <a:r>
              <a:rPr lang="es-CL" sz="1600" dirty="0"/>
              <a:t>]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3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Server.js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Rutas Servidor</a:t>
            </a:r>
          </a:p>
          <a:p>
            <a:pPr marL="0" indent="0">
              <a:buNone/>
            </a:pPr>
            <a:r>
              <a:rPr lang="es-CL" sz="2300" dirty="0" err="1"/>
              <a:t>app.use</a:t>
            </a:r>
            <a:r>
              <a:rPr lang="es-CL" sz="2300" dirty="0"/>
              <a:t>(</a:t>
            </a:r>
            <a:r>
              <a:rPr lang="es-CL" sz="2300" dirty="0" err="1"/>
              <a:t>express.static</a:t>
            </a:r>
            <a:r>
              <a:rPr lang="es-CL" sz="2300" dirty="0"/>
              <a:t>(__</a:t>
            </a:r>
            <a:r>
              <a:rPr lang="es-CL" sz="2300" dirty="0" err="1"/>
              <a:t>dirname</a:t>
            </a:r>
            <a:r>
              <a:rPr lang="es-CL" sz="2300" dirty="0"/>
              <a:t> + '/</a:t>
            </a:r>
            <a:r>
              <a:rPr lang="es-CL" sz="2300" dirty="0" err="1"/>
              <a:t>public</a:t>
            </a:r>
            <a:r>
              <a:rPr lang="es-CL" sz="2300" dirty="0" smtClean="0"/>
              <a:t>'));</a:t>
            </a:r>
          </a:p>
          <a:p>
            <a:endParaRPr lang="es-CL" sz="2300" dirty="0"/>
          </a:p>
          <a:p>
            <a:pPr marL="0" indent="0">
              <a:buNone/>
            </a:pPr>
            <a:r>
              <a:rPr lang="es-CL" sz="2300" dirty="0" err="1"/>
              <a:t>app.use</a:t>
            </a:r>
            <a:r>
              <a:rPr lang="es-CL" sz="2300" dirty="0"/>
              <a:t>('/api', </a:t>
            </a:r>
            <a:r>
              <a:rPr lang="es-CL" sz="2300" dirty="0" err="1"/>
              <a:t>noticiasRutas</a:t>
            </a:r>
            <a:r>
              <a:rPr lang="es-CL" sz="2300" dirty="0"/>
              <a:t>);</a:t>
            </a:r>
          </a:p>
          <a:p>
            <a:endParaRPr lang="es-CL" sz="2300" dirty="0"/>
          </a:p>
          <a:p>
            <a:pPr marL="0" indent="0">
              <a:buNone/>
            </a:pPr>
            <a:r>
              <a:rPr lang="es-CL" sz="2300" dirty="0" err="1"/>
              <a:t>app.get</a:t>
            </a:r>
            <a:r>
              <a:rPr lang="es-CL" sz="2300" dirty="0"/>
              <a:t>('/', </a:t>
            </a:r>
            <a:r>
              <a:rPr lang="es-CL" sz="2300" dirty="0" err="1"/>
              <a:t>function</a:t>
            </a:r>
            <a:r>
              <a:rPr lang="es-CL" sz="2300" dirty="0"/>
              <a:t> (</a:t>
            </a:r>
            <a:r>
              <a:rPr lang="es-CL" sz="2300" dirty="0" err="1"/>
              <a:t>req</a:t>
            </a:r>
            <a:r>
              <a:rPr lang="es-CL" sz="2300" dirty="0"/>
              <a:t>, res){</a:t>
            </a:r>
          </a:p>
          <a:p>
            <a:pPr marL="0" indent="0">
              <a:buNone/>
            </a:pPr>
            <a:r>
              <a:rPr lang="es-CL" sz="2300" dirty="0"/>
              <a:t>    </a:t>
            </a:r>
            <a:r>
              <a:rPr lang="es-CL" sz="2300" dirty="0" err="1"/>
              <a:t>res.sendFile</a:t>
            </a:r>
            <a:r>
              <a:rPr lang="es-CL" sz="2300" dirty="0"/>
              <a:t>(</a:t>
            </a:r>
            <a:r>
              <a:rPr lang="es-CL" sz="2300" dirty="0" err="1"/>
              <a:t>path.join</a:t>
            </a:r>
            <a:r>
              <a:rPr lang="es-CL" sz="2300" dirty="0"/>
              <a:t>(__</a:t>
            </a:r>
            <a:r>
              <a:rPr lang="es-CL" sz="2300" dirty="0" err="1"/>
              <a:t>dirname</a:t>
            </a:r>
            <a:r>
              <a:rPr lang="es-CL" sz="2300" dirty="0"/>
              <a:t> + '/</a:t>
            </a:r>
            <a:r>
              <a:rPr lang="es-CL" sz="2300" dirty="0" err="1"/>
              <a:t>public</a:t>
            </a:r>
            <a:r>
              <a:rPr lang="es-CL" sz="2300" dirty="0"/>
              <a:t>/main.html'));</a:t>
            </a:r>
          </a:p>
          <a:p>
            <a:pPr marL="0" indent="0">
              <a:buNone/>
            </a:pPr>
            <a:r>
              <a:rPr lang="es-CL" sz="2300" dirty="0" smtClean="0"/>
              <a:t>});</a:t>
            </a:r>
          </a:p>
          <a:p>
            <a:pPr marL="0" indent="0">
              <a:buNone/>
            </a:pPr>
            <a:endParaRPr lang="es-CL" sz="2300" dirty="0"/>
          </a:p>
          <a:p>
            <a:pPr marL="0" indent="0">
              <a:buNone/>
            </a:pPr>
            <a:r>
              <a:rPr lang="es-CL" sz="2300" dirty="0" err="1"/>
              <a:t>app.listen</a:t>
            </a:r>
            <a:r>
              <a:rPr lang="es-CL" sz="2300" dirty="0"/>
              <a:t>( </a:t>
            </a:r>
            <a:r>
              <a:rPr lang="es-CL" sz="2300" dirty="0" err="1"/>
              <a:t>port</a:t>
            </a:r>
            <a:r>
              <a:rPr lang="es-CL" sz="2300" dirty="0"/>
              <a:t>, </a:t>
            </a:r>
            <a:r>
              <a:rPr lang="es-CL" sz="2300" dirty="0" err="1"/>
              <a:t>function</a:t>
            </a:r>
            <a:r>
              <a:rPr lang="es-CL" sz="2300" dirty="0"/>
              <a:t>(){</a:t>
            </a:r>
          </a:p>
          <a:p>
            <a:pPr marL="0" indent="0">
              <a:buNone/>
            </a:pPr>
            <a:r>
              <a:rPr lang="es-CL" sz="2300" dirty="0"/>
              <a:t>    console.log('Servidor Corriendo en puerto: ' + </a:t>
            </a:r>
            <a:r>
              <a:rPr lang="es-CL" sz="2300" dirty="0" err="1"/>
              <a:t>port</a:t>
            </a:r>
            <a:r>
              <a:rPr lang="es-CL" sz="2300" dirty="0"/>
              <a:t>);</a:t>
            </a:r>
          </a:p>
          <a:p>
            <a:pPr marL="0" indent="0">
              <a:buNone/>
            </a:pPr>
            <a:r>
              <a:rPr lang="es-CL" sz="2300" dirty="0"/>
              <a:t>});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2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Server.js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Consultas </a:t>
            </a:r>
          </a:p>
          <a:p>
            <a:pPr marL="0" indent="0">
              <a:buNone/>
            </a:pPr>
            <a:r>
              <a:rPr lang="es-CL" sz="2000" dirty="0" err="1"/>
              <a:t>noticiasRutas.route</a:t>
            </a:r>
            <a:r>
              <a:rPr lang="es-CL" sz="2000" dirty="0"/>
              <a:t>('/Noticias')</a:t>
            </a:r>
            <a:br>
              <a:rPr lang="es-CL" sz="2000" dirty="0"/>
            </a:br>
            <a:r>
              <a:rPr lang="es-CL" sz="2000" dirty="0"/>
              <a:t>    .</a:t>
            </a:r>
            <a:r>
              <a:rPr lang="es-CL" sz="2000" dirty="0" err="1"/>
              <a:t>get</a:t>
            </a:r>
            <a:r>
              <a:rPr lang="es-CL" sz="2000" dirty="0"/>
              <a:t>(</a:t>
            </a:r>
            <a:r>
              <a:rPr lang="es-CL" sz="2000" b="1" dirty="0" err="1"/>
              <a:t>function</a:t>
            </a:r>
            <a:r>
              <a:rPr lang="es-CL" sz="2000" dirty="0"/>
              <a:t>(</a:t>
            </a:r>
            <a:r>
              <a:rPr lang="es-CL" sz="2000" dirty="0" err="1"/>
              <a:t>req,res</a:t>
            </a:r>
            <a:r>
              <a:rPr lang="es-CL" sz="2000" dirty="0"/>
              <a:t>){</a:t>
            </a:r>
            <a:br>
              <a:rPr lang="es-CL" sz="2000" dirty="0"/>
            </a:br>
            <a:r>
              <a:rPr lang="es-CL" sz="2000" dirty="0"/>
              <a:t>        </a:t>
            </a:r>
            <a:r>
              <a:rPr lang="es-CL" sz="2000" dirty="0" err="1"/>
              <a:t>res.json</a:t>
            </a:r>
            <a:r>
              <a:rPr lang="es-CL" sz="2000" dirty="0"/>
              <a:t>(Noticias);</a:t>
            </a:r>
            <a:br>
              <a:rPr lang="es-CL" sz="2000" dirty="0"/>
            </a:br>
            <a:r>
              <a:rPr lang="es-CL" sz="2000" dirty="0"/>
              <a:t>    });</a:t>
            </a:r>
            <a:br>
              <a:rPr lang="es-CL" sz="2000" dirty="0"/>
            </a:br>
            <a:r>
              <a:rPr lang="es-CL" sz="2000" dirty="0"/>
              <a:t/>
            </a:r>
            <a:br>
              <a:rPr lang="es-CL" sz="2000" dirty="0"/>
            </a:br>
            <a:r>
              <a:rPr lang="es-CL" sz="2000" dirty="0" err="1"/>
              <a:t>noticiasRutas.route</a:t>
            </a:r>
            <a:r>
              <a:rPr lang="es-CL" sz="2000" dirty="0"/>
              <a:t>('/Noticias/:</a:t>
            </a:r>
            <a:r>
              <a:rPr lang="es-CL" sz="2000" dirty="0" err="1"/>
              <a:t>noticiasId</a:t>
            </a:r>
            <a:r>
              <a:rPr lang="es-CL" sz="2000" dirty="0"/>
              <a:t>')</a:t>
            </a:r>
            <a:br>
              <a:rPr lang="es-CL" sz="2000" dirty="0"/>
            </a:br>
            <a:r>
              <a:rPr lang="es-CL" sz="2000" dirty="0"/>
              <a:t>    .</a:t>
            </a:r>
            <a:r>
              <a:rPr lang="es-CL" sz="2000" dirty="0" err="1"/>
              <a:t>get</a:t>
            </a:r>
            <a:r>
              <a:rPr lang="es-CL" sz="2000" dirty="0"/>
              <a:t>(</a:t>
            </a:r>
            <a:r>
              <a:rPr lang="es-CL" sz="2000" b="1" dirty="0" err="1"/>
              <a:t>function</a:t>
            </a:r>
            <a:r>
              <a:rPr lang="es-CL" sz="2000" dirty="0"/>
              <a:t>(</a:t>
            </a:r>
            <a:r>
              <a:rPr lang="es-CL" sz="2000" dirty="0" err="1"/>
              <a:t>req,res</a:t>
            </a:r>
            <a:r>
              <a:rPr lang="es-CL" sz="2000" dirty="0"/>
              <a:t>){</a:t>
            </a:r>
            <a:br>
              <a:rPr lang="es-CL" sz="2000" dirty="0"/>
            </a:br>
            <a:r>
              <a:rPr lang="es-CL" sz="2000" dirty="0"/>
              <a:t>        </a:t>
            </a:r>
            <a:r>
              <a:rPr lang="es-CL" sz="2000" b="1" dirty="0" err="1"/>
              <a:t>var</a:t>
            </a:r>
            <a:r>
              <a:rPr lang="es-CL" sz="2000" b="1" dirty="0"/>
              <a:t> </a:t>
            </a:r>
            <a:r>
              <a:rPr lang="es-CL" sz="2000" dirty="0"/>
              <a:t>noticia;</a:t>
            </a:r>
            <a:br>
              <a:rPr lang="es-CL" sz="2000" dirty="0"/>
            </a:br>
            <a:r>
              <a:rPr lang="es-CL" sz="2000" dirty="0"/>
              <a:t>        </a:t>
            </a:r>
            <a:r>
              <a:rPr lang="es-CL" sz="2000" b="1" dirty="0" err="1"/>
              <a:t>var</a:t>
            </a:r>
            <a:r>
              <a:rPr lang="es-CL" sz="2000" b="1" dirty="0"/>
              <a:t> </a:t>
            </a:r>
            <a:r>
              <a:rPr lang="es-CL" sz="2000" dirty="0" err="1"/>
              <a:t>query</a:t>
            </a:r>
            <a:r>
              <a:rPr lang="es-CL" sz="2000" dirty="0"/>
              <a:t> = </a:t>
            </a:r>
            <a:r>
              <a:rPr lang="es-CL" sz="2000" dirty="0" err="1"/>
              <a:t>req.params.noticiasId</a:t>
            </a:r>
            <a:r>
              <a:rPr lang="es-CL" sz="2000" dirty="0"/>
              <a:t>;</a:t>
            </a:r>
            <a:br>
              <a:rPr lang="es-CL" sz="2000" dirty="0"/>
            </a:br>
            <a:r>
              <a:rPr lang="es-CL" sz="2000" dirty="0"/>
              <a:t>        </a:t>
            </a:r>
            <a:r>
              <a:rPr lang="es-CL" sz="2000" b="1" dirty="0" err="1"/>
              <a:t>for</a:t>
            </a:r>
            <a:r>
              <a:rPr lang="es-CL" sz="2000" dirty="0"/>
              <a:t>( </a:t>
            </a:r>
            <a:r>
              <a:rPr lang="es-CL" sz="2000" b="1" dirty="0" err="1"/>
              <a:t>var</a:t>
            </a:r>
            <a:r>
              <a:rPr lang="es-CL" sz="2000" b="1" dirty="0"/>
              <a:t> </a:t>
            </a:r>
            <a:r>
              <a:rPr lang="es-CL" sz="2000" dirty="0"/>
              <a:t>i </a:t>
            </a:r>
            <a:r>
              <a:rPr lang="es-CL" sz="2000" b="1" dirty="0"/>
              <a:t>in </a:t>
            </a:r>
            <a:r>
              <a:rPr lang="es-CL" sz="2000" dirty="0"/>
              <a:t>Noticias){</a:t>
            </a:r>
            <a:br>
              <a:rPr lang="es-CL" sz="2000" dirty="0"/>
            </a:br>
            <a:r>
              <a:rPr lang="es-CL" sz="2000" dirty="0"/>
              <a:t>            </a:t>
            </a:r>
            <a:r>
              <a:rPr lang="es-CL" sz="2000" b="1" dirty="0" err="1"/>
              <a:t>if</a:t>
            </a:r>
            <a:r>
              <a:rPr lang="es-CL" sz="2000" dirty="0"/>
              <a:t>( Noticias[i].id == </a:t>
            </a:r>
            <a:r>
              <a:rPr lang="es-CL" sz="2000" dirty="0" err="1"/>
              <a:t>query</a:t>
            </a:r>
            <a:r>
              <a:rPr lang="es-CL" sz="2000" dirty="0"/>
              <a:t> ){</a:t>
            </a:r>
            <a:br>
              <a:rPr lang="es-CL" sz="2000" dirty="0"/>
            </a:br>
            <a:r>
              <a:rPr lang="es-CL" sz="2000" dirty="0"/>
              <a:t>                noticia = Noticias[i];</a:t>
            </a:r>
            <a:br>
              <a:rPr lang="es-CL" sz="2000" dirty="0"/>
            </a:br>
            <a:r>
              <a:rPr lang="es-CL" sz="2000" dirty="0"/>
              <a:t>            }</a:t>
            </a:r>
            <a:br>
              <a:rPr lang="es-CL" sz="2000" dirty="0"/>
            </a:br>
            <a:r>
              <a:rPr lang="es-CL" sz="2000" dirty="0"/>
              <a:t>        }</a:t>
            </a:r>
            <a:br>
              <a:rPr lang="es-CL" sz="2000" dirty="0"/>
            </a:br>
            <a:r>
              <a:rPr lang="es-CL" sz="2000" dirty="0"/>
              <a:t>        </a:t>
            </a:r>
            <a:r>
              <a:rPr lang="es-CL" sz="2000" b="1" dirty="0" err="1"/>
              <a:t>if</a:t>
            </a:r>
            <a:r>
              <a:rPr lang="es-CL" sz="2000" dirty="0"/>
              <a:t>(!noticia){</a:t>
            </a:r>
            <a:br>
              <a:rPr lang="es-CL" sz="2000" dirty="0"/>
            </a:br>
            <a:r>
              <a:rPr lang="es-CL" sz="2000" dirty="0"/>
              <a:t>            </a:t>
            </a:r>
            <a:r>
              <a:rPr lang="es-CL" sz="2000" dirty="0" err="1"/>
              <a:t>res.json</a:t>
            </a:r>
            <a:r>
              <a:rPr lang="es-CL" sz="2000" dirty="0"/>
              <a:t>('Error Noticia no Encontrada');</a:t>
            </a:r>
            <a:br>
              <a:rPr lang="es-CL" sz="2000" dirty="0"/>
            </a:br>
            <a:r>
              <a:rPr lang="es-CL" sz="2000" dirty="0"/>
              <a:t>        }</a:t>
            </a:r>
            <a:br>
              <a:rPr lang="es-CL" sz="2000" dirty="0"/>
            </a:br>
            <a:r>
              <a:rPr lang="es-CL" sz="2000" dirty="0"/>
              <a:t>        </a:t>
            </a:r>
            <a:r>
              <a:rPr lang="es-CL" sz="2000" dirty="0" err="1"/>
              <a:t>res.json</a:t>
            </a:r>
            <a:r>
              <a:rPr lang="es-CL" sz="2000" dirty="0"/>
              <a:t>(noticia);</a:t>
            </a:r>
            <a:br>
              <a:rPr lang="es-CL" sz="2000" dirty="0"/>
            </a:br>
            <a:r>
              <a:rPr lang="es-CL" sz="2000" dirty="0"/>
              <a:t>    });</a:t>
            </a:r>
            <a:endParaRPr lang="es-CL" sz="23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824</Words>
  <Application>Microsoft Office PowerPoint</Application>
  <PresentationFormat>Presentación en pantalla (4:3)</PresentationFormat>
  <Paragraphs>255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Agenda</vt:lpstr>
      <vt:lpstr>Inicio del Proyecto</vt:lpstr>
      <vt:lpstr>Package.json</vt:lpstr>
      <vt:lpstr>Server.js</vt:lpstr>
      <vt:lpstr>Server.js</vt:lpstr>
      <vt:lpstr>Server.js</vt:lpstr>
      <vt:lpstr>Server.js</vt:lpstr>
      <vt:lpstr>Server.js</vt:lpstr>
      <vt:lpstr>Grulpfile.js</vt:lpstr>
      <vt:lpstr>Angular </vt:lpstr>
      <vt:lpstr>Angular Routes</vt:lpstr>
      <vt:lpstr>Angular Controller</vt:lpstr>
      <vt:lpstr>Angular Controller</vt:lpstr>
      <vt:lpstr>Angular Controller</vt:lpstr>
      <vt:lpstr>Angular Controller</vt:lpstr>
      <vt:lpstr>main.html</vt:lpstr>
      <vt:lpstr>Noticias.html</vt:lpstr>
      <vt:lpstr>detalleNoticia.html</vt:lpstr>
      <vt:lpstr>Problemáticas</vt:lpstr>
      <vt:lpstr>Conclusión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Wizao</dc:creator>
  <cp:lastModifiedBy>Wizao</cp:lastModifiedBy>
  <cp:revision>51</cp:revision>
  <dcterms:created xsi:type="dcterms:W3CDTF">2016-09-26T01:20:20Z</dcterms:created>
  <dcterms:modified xsi:type="dcterms:W3CDTF">2016-10-25T21:37:27Z</dcterms:modified>
</cp:coreProperties>
</file>