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4" r:id="rId11"/>
    <p:sldId id="267" r:id="rId12"/>
    <p:sldId id="276" r:id="rId13"/>
    <p:sldId id="277" r:id="rId14"/>
    <p:sldId id="279" r:id="rId15"/>
    <p:sldId id="278" r:id="rId16"/>
    <p:sldId id="265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B5C"/>
    <a:srgbClr val="838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5" autoAdjust="0"/>
    <p:restoredTop sz="65926" autoAdjust="0"/>
  </p:normalViewPr>
  <p:slideViewPr>
    <p:cSldViewPr snapToGrid="0">
      <p:cViewPr varScale="1">
        <p:scale>
          <a:sx n="47" d="100"/>
          <a:sy n="47" d="100"/>
        </p:scale>
        <p:origin x="16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9D36D-680E-45BD-89CE-BBC2D6C6B2A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60C0B35-CE1C-44B7-A7B5-D0A44299166C}">
      <dgm:prSet phldrT="[Texto]"/>
      <dgm:spPr/>
      <dgm:t>
        <a:bodyPr/>
        <a:lstStyle/>
        <a:p>
          <a:r>
            <a:rPr lang="es-ES" dirty="0"/>
            <a:t>Trabaja con JavaScript universal</a:t>
          </a:r>
        </a:p>
      </dgm:t>
    </dgm:pt>
    <dgm:pt modelId="{656DAC6D-F032-4276-9903-FE0904FE22A5}" type="parTrans" cxnId="{91117D6D-4C54-4BE4-A0BE-D7651BBCD2C5}">
      <dgm:prSet/>
      <dgm:spPr/>
      <dgm:t>
        <a:bodyPr/>
        <a:lstStyle/>
        <a:p>
          <a:endParaRPr lang="es-ES"/>
        </a:p>
      </dgm:t>
    </dgm:pt>
    <dgm:pt modelId="{06B6824F-417B-4F87-BE12-99D7433BA34B}" type="sibTrans" cxnId="{91117D6D-4C54-4BE4-A0BE-D7651BBCD2C5}">
      <dgm:prSet/>
      <dgm:spPr/>
      <dgm:t>
        <a:bodyPr/>
        <a:lstStyle/>
        <a:p>
          <a:endParaRPr lang="es-ES"/>
        </a:p>
      </dgm:t>
    </dgm:pt>
    <dgm:pt modelId="{EDB35F37-A03D-46F6-9551-314B1C907784}">
      <dgm:prSet phldrT="[Texto]"/>
      <dgm:spPr/>
      <dgm:t>
        <a:bodyPr/>
        <a:lstStyle/>
        <a:p>
          <a:r>
            <a:rPr lang="es-ES" dirty="0"/>
            <a:t>Sirve para móviles y web</a:t>
          </a:r>
        </a:p>
      </dgm:t>
    </dgm:pt>
    <dgm:pt modelId="{AFEB714D-D7B8-4989-AAB3-28ECD3D5DA8D}" type="parTrans" cxnId="{CA189895-CD15-41EB-AFB8-9B415F102514}">
      <dgm:prSet/>
      <dgm:spPr/>
      <dgm:t>
        <a:bodyPr/>
        <a:lstStyle/>
        <a:p>
          <a:endParaRPr lang="es-ES"/>
        </a:p>
      </dgm:t>
    </dgm:pt>
    <dgm:pt modelId="{9E121B6E-91CF-4072-9383-A326CBEDD838}" type="sibTrans" cxnId="{CA189895-CD15-41EB-AFB8-9B415F102514}">
      <dgm:prSet/>
      <dgm:spPr/>
      <dgm:t>
        <a:bodyPr/>
        <a:lstStyle/>
        <a:p>
          <a:endParaRPr lang="es-ES"/>
        </a:p>
      </dgm:t>
    </dgm:pt>
    <dgm:pt modelId="{1E80AC81-D65C-4501-8081-465A8BEFE17E}">
      <dgm:prSet phldrT="[Texto]"/>
      <dgm:spPr/>
      <dgm:t>
        <a:bodyPr/>
        <a:lstStyle/>
        <a:p>
          <a:r>
            <a:rPr lang="es-ES" dirty="0"/>
            <a:t>Funciona con un </a:t>
          </a:r>
          <a:r>
            <a:rPr lang="es-ES" dirty="0" err="1"/>
            <a:t>rendereo</a:t>
          </a:r>
          <a:r>
            <a:rPr lang="es-ES" dirty="0"/>
            <a:t> reactivo</a:t>
          </a:r>
        </a:p>
      </dgm:t>
    </dgm:pt>
    <dgm:pt modelId="{02BB823F-04FE-4435-9AB1-6E4EF19F9340}" type="parTrans" cxnId="{9540997E-6948-4465-84D1-874AB4651A43}">
      <dgm:prSet/>
      <dgm:spPr/>
      <dgm:t>
        <a:bodyPr/>
        <a:lstStyle/>
        <a:p>
          <a:endParaRPr lang="es-ES"/>
        </a:p>
      </dgm:t>
    </dgm:pt>
    <dgm:pt modelId="{29D73FC3-6240-4F4D-A1BD-D3C9374D3C76}" type="sibTrans" cxnId="{9540997E-6948-4465-84D1-874AB4651A43}">
      <dgm:prSet/>
      <dgm:spPr/>
      <dgm:t>
        <a:bodyPr/>
        <a:lstStyle/>
        <a:p>
          <a:endParaRPr lang="es-ES"/>
        </a:p>
      </dgm:t>
    </dgm:pt>
    <dgm:pt modelId="{A7CAB70E-5EAC-4D15-BF35-2F94D4549ABD}">
      <dgm:prSet phldrT="[Texto]"/>
      <dgm:spPr/>
      <dgm:t>
        <a:bodyPr/>
        <a:lstStyle/>
        <a:p>
          <a:r>
            <a:rPr lang="es-ES" dirty="0"/>
            <a:t>Usa menos código </a:t>
          </a:r>
        </a:p>
      </dgm:t>
    </dgm:pt>
    <dgm:pt modelId="{195E5E62-F670-4977-BDB1-411DE540B39F}" type="parTrans" cxnId="{0CC57785-6DBC-4FC9-A09B-E3510EF8D107}">
      <dgm:prSet/>
      <dgm:spPr/>
      <dgm:t>
        <a:bodyPr/>
        <a:lstStyle/>
        <a:p>
          <a:endParaRPr lang="es-ES"/>
        </a:p>
      </dgm:t>
    </dgm:pt>
    <dgm:pt modelId="{8E0FF263-887F-4346-B307-20B5E7437C36}" type="sibTrans" cxnId="{0CC57785-6DBC-4FC9-A09B-E3510EF8D107}">
      <dgm:prSet/>
      <dgm:spPr/>
      <dgm:t>
        <a:bodyPr/>
        <a:lstStyle/>
        <a:p>
          <a:endParaRPr lang="es-ES"/>
        </a:p>
      </dgm:t>
    </dgm:pt>
    <dgm:pt modelId="{F93A9276-914E-4CB7-A83F-54E43EA2CB0B}">
      <dgm:prSet phldrT="[Texto]"/>
      <dgm:spPr/>
      <dgm:t>
        <a:bodyPr/>
        <a:lstStyle/>
        <a:p>
          <a:r>
            <a:rPr lang="es-ES" dirty="0"/>
            <a:t>Crea interfaces de usuarios eficientes</a:t>
          </a:r>
        </a:p>
      </dgm:t>
    </dgm:pt>
    <dgm:pt modelId="{36742374-DC5C-45C2-B97E-4FB578C888CF}" type="parTrans" cxnId="{33ED69E4-5F4B-44EB-8D3E-CA297590E55A}">
      <dgm:prSet/>
      <dgm:spPr/>
      <dgm:t>
        <a:bodyPr/>
        <a:lstStyle/>
        <a:p>
          <a:endParaRPr lang="es-ES"/>
        </a:p>
      </dgm:t>
    </dgm:pt>
    <dgm:pt modelId="{340B4334-348B-4855-A285-E94F10F1B9DC}" type="sibTrans" cxnId="{33ED69E4-5F4B-44EB-8D3E-CA297590E55A}">
      <dgm:prSet/>
      <dgm:spPr/>
      <dgm:t>
        <a:bodyPr/>
        <a:lstStyle/>
        <a:p>
          <a:endParaRPr lang="es-ES"/>
        </a:p>
      </dgm:t>
    </dgm:pt>
    <dgm:pt modelId="{CF1B642B-91A7-4E90-8D31-8821670C9191}">
      <dgm:prSet phldrT="[Texto]"/>
      <dgm:spPr/>
      <dgm:t>
        <a:bodyPr/>
        <a:lstStyle/>
        <a:p>
          <a:r>
            <a:rPr lang="es-ES" dirty="0"/>
            <a:t>Es integrado y flexible</a:t>
          </a:r>
        </a:p>
      </dgm:t>
    </dgm:pt>
    <dgm:pt modelId="{954B6918-3A13-48A5-B959-89F6249A7060}" type="parTrans" cxnId="{8D857E89-86A0-41AA-B9E6-2B4D5F393C02}">
      <dgm:prSet/>
      <dgm:spPr/>
      <dgm:t>
        <a:bodyPr/>
        <a:lstStyle/>
        <a:p>
          <a:endParaRPr lang="es-ES"/>
        </a:p>
      </dgm:t>
    </dgm:pt>
    <dgm:pt modelId="{ECCFCB19-9375-41E6-9027-8FF186B6334E}" type="sibTrans" cxnId="{8D857E89-86A0-41AA-B9E6-2B4D5F393C02}">
      <dgm:prSet/>
      <dgm:spPr/>
      <dgm:t>
        <a:bodyPr/>
        <a:lstStyle/>
        <a:p>
          <a:endParaRPr lang="es-ES"/>
        </a:p>
      </dgm:t>
    </dgm:pt>
    <dgm:pt modelId="{1FCCE575-C6BD-4189-9D91-DE3B4CB83FEC}" type="pres">
      <dgm:prSet presAssocID="{5EC9D36D-680E-45BD-89CE-BBC2D6C6B2A4}" presName="linear" presStyleCnt="0">
        <dgm:presLayoutVars>
          <dgm:dir/>
          <dgm:animLvl val="lvl"/>
          <dgm:resizeHandles val="exact"/>
        </dgm:presLayoutVars>
      </dgm:prSet>
      <dgm:spPr/>
    </dgm:pt>
    <dgm:pt modelId="{9A61988D-2B05-4671-ACF0-EB8192C7B250}" type="pres">
      <dgm:prSet presAssocID="{660C0B35-CE1C-44B7-A7B5-D0A44299166C}" presName="parentLin" presStyleCnt="0"/>
      <dgm:spPr/>
    </dgm:pt>
    <dgm:pt modelId="{A4E34F82-AA65-4A77-8479-3690EA07C443}" type="pres">
      <dgm:prSet presAssocID="{660C0B35-CE1C-44B7-A7B5-D0A44299166C}" presName="parentLeftMargin" presStyleLbl="node1" presStyleIdx="0" presStyleCnt="6"/>
      <dgm:spPr/>
    </dgm:pt>
    <dgm:pt modelId="{B0D9C0A3-685C-486E-AD0F-1C3C99465231}" type="pres">
      <dgm:prSet presAssocID="{660C0B35-CE1C-44B7-A7B5-D0A4429916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72BC2B-A39B-4293-9E4F-13BE6A2E8D58}" type="pres">
      <dgm:prSet presAssocID="{660C0B35-CE1C-44B7-A7B5-D0A44299166C}" presName="negativeSpace" presStyleCnt="0"/>
      <dgm:spPr/>
    </dgm:pt>
    <dgm:pt modelId="{195EED14-0967-433C-A944-DDDF70273F22}" type="pres">
      <dgm:prSet presAssocID="{660C0B35-CE1C-44B7-A7B5-D0A44299166C}" presName="childText" presStyleLbl="conFgAcc1" presStyleIdx="0" presStyleCnt="6">
        <dgm:presLayoutVars>
          <dgm:bulletEnabled val="1"/>
        </dgm:presLayoutVars>
      </dgm:prSet>
      <dgm:spPr/>
    </dgm:pt>
    <dgm:pt modelId="{8D40F005-6CEF-41E6-8A69-67B7BE9BF397}" type="pres">
      <dgm:prSet presAssocID="{06B6824F-417B-4F87-BE12-99D7433BA34B}" presName="spaceBetweenRectangles" presStyleCnt="0"/>
      <dgm:spPr/>
    </dgm:pt>
    <dgm:pt modelId="{49DBF0C7-1380-49A8-A548-64CF80EE06AA}" type="pres">
      <dgm:prSet presAssocID="{EDB35F37-A03D-46F6-9551-314B1C907784}" presName="parentLin" presStyleCnt="0"/>
      <dgm:spPr/>
    </dgm:pt>
    <dgm:pt modelId="{BD7BDEB4-10F2-4654-8888-293DAB1864EF}" type="pres">
      <dgm:prSet presAssocID="{EDB35F37-A03D-46F6-9551-314B1C907784}" presName="parentLeftMargin" presStyleLbl="node1" presStyleIdx="0" presStyleCnt="6"/>
      <dgm:spPr/>
    </dgm:pt>
    <dgm:pt modelId="{AAA02937-0834-4FED-8470-F084588C81E7}" type="pres">
      <dgm:prSet presAssocID="{EDB35F37-A03D-46F6-9551-314B1C90778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2960D4A-424B-4566-B96B-51399A9ED3EF}" type="pres">
      <dgm:prSet presAssocID="{EDB35F37-A03D-46F6-9551-314B1C907784}" presName="negativeSpace" presStyleCnt="0"/>
      <dgm:spPr/>
    </dgm:pt>
    <dgm:pt modelId="{EBB0882E-4E68-4DD5-AFD6-529C3DE7529C}" type="pres">
      <dgm:prSet presAssocID="{EDB35F37-A03D-46F6-9551-314B1C907784}" presName="childText" presStyleLbl="conFgAcc1" presStyleIdx="1" presStyleCnt="6">
        <dgm:presLayoutVars>
          <dgm:bulletEnabled val="1"/>
        </dgm:presLayoutVars>
      </dgm:prSet>
      <dgm:spPr/>
    </dgm:pt>
    <dgm:pt modelId="{A2B86DB8-3662-4C7A-AEED-88A65841C6BE}" type="pres">
      <dgm:prSet presAssocID="{9E121B6E-91CF-4072-9383-A326CBEDD838}" presName="spaceBetweenRectangles" presStyleCnt="0"/>
      <dgm:spPr/>
    </dgm:pt>
    <dgm:pt modelId="{3D687957-01E5-48B5-9023-E2764451310C}" type="pres">
      <dgm:prSet presAssocID="{1E80AC81-D65C-4501-8081-465A8BEFE17E}" presName="parentLin" presStyleCnt="0"/>
      <dgm:spPr/>
    </dgm:pt>
    <dgm:pt modelId="{F79A5A7B-D976-4C32-8B54-0F510F619693}" type="pres">
      <dgm:prSet presAssocID="{1E80AC81-D65C-4501-8081-465A8BEFE17E}" presName="parentLeftMargin" presStyleLbl="node1" presStyleIdx="1" presStyleCnt="6"/>
      <dgm:spPr/>
    </dgm:pt>
    <dgm:pt modelId="{F9E56A1E-BF5C-4E8A-87E1-9323AF4AE4B6}" type="pres">
      <dgm:prSet presAssocID="{1E80AC81-D65C-4501-8081-465A8BEFE17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693CDBD-F5B5-4F65-9A24-6E1633D419F3}" type="pres">
      <dgm:prSet presAssocID="{1E80AC81-D65C-4501-8081-465A8BEFE17E}" presName="negativeSpace" presStyleCnt="0"/>
      <dgm:spPr/>
    </dgm:pt>
    <dgm:pt modelId="{37D90997-A7E1-4835-81D6-B58115353C96}" type="pres">
      <dgm:prSet presAssocID="{1E80AC81-D65C-4501-8081-465A8BEFE17E}" presName="childText" presStyleLbl="conFgAcc1" presStyleIdx="2" presStyleCnt="6">
        <dgm:presLayoutVars>
          <dgm:bulletEnabled val="1"/>
        </dgm:presLayoutVars>
      </dgm:prSet>
      <dgm:spPr/>
    </dgm:pt>
    <dgm:pt modelId="{DD10D2EB-A4D0-413D-9299-4F1E3911B1E1}" type="pres">
      <dgm:prSet presAssocID="{29D73FC3-6240-4F4D-A1BD-D3C9374D3C76}" presName="spaceBetweenRectangles" presStyleCnt="0"/>
      <dgm:spPr/>
    </dgm:pt>
    <dgm:pt modelId="{C7E33DA8-AFF9-4352-B6FF-6912181299A9}" type="pres">
      <dgm:prSet presAssocID="{A7CAB70E-5EAC-4D15-BF35-2F94D4549ABD}" presName="parentLin" presStyleCnt="0"/>
      <dgm:spPr/>
    </dgm:pt>
    <dgm:pt modelId="{2B600E2C-CC06-433E-80C5-9B2F94CB2CAE}" type="pres">
      <dgm:prSet presAssocID="{A7CAB70E-5EAC-4D15-BF35-2F94D4549ABD}" presName="parentLeftMargin" presStyleLbl="node1" presStyleIdx="2" presStyleCnt="6"/>
      <dgm:spPr/>
    </dgm:pt>
    <dgm:pt modelId="{D9B0DC08-5286-406D-A4F4-043B5A83424E}" type="pres">
      <dgm:prSet presAssocID="{A7CAB70E-5EAC-4D15-BF35-2F94D4549A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95C2C63-819C-490F-B9EB-8AA2EC3B6B16}" type="pres">
      <dgm:prSet presAssocID="{A7CAB70E-5EAC-4D15-BF35-2F94D4549ABD}" presName="negativeSpace" presStyleCnt="0"/>
      <dgm:spPr/>
    </dgm:pt>
    <dgm:pt modelId="{E5EDBEF5-4E61-4A5A-928A-16B91253FEB7}" type="pres">
      <dgm:prSet presAssocID="{A7CAB70E-5EAC-4D15-BF35-2F94D4549ABD}" presName="childText" presStyleLbl="conFgAcc1" presStyleIdx="3" presStyleCnt="6">
        <dgm:presLayoutVars>
          <dgm:bulletEnabled val="1"/>
        </dgm:presLayoutVars>
      </dgm:prSet>
      <dgm:spPr/>
    </dgm:pt>
    <dgm:pt modelId="{87D47D5D-E10D-4C7B-A899-7682F110C865}" type="pres">
      <dgm:prSet presAssocID="{8E0FF263-887F-4346-B307-20B5E7437C36}" presName="spaceBetweenRectangles" presStyleCnt="0"/>
      <dgm:spPr/>
    </dgm:pt>
    <dgm:pt modelId="{93875854-8C18-42CA-8D2C-EC8CC62E640F}" type="pres">
      <dgm:prSet presAssocID="{F93A9276-914E-4CB7-A83F-54E43EA2CB0B}" presName="parentLin" presStyleCnt="0"/>
      <dgm:spPr/>
    </dgm:pt>
    <dgm:pt modelId="{8DAB2EF4-5FDE-4236-B91C-DEF6D4DFB964}" type="pres">
      <dgm:prSet presAssocID="{F93A9276-914E-4CB7-A83F-54E43EA2CB0B}" presName="parentLeftMargin" presStyleLbl="node1" presStyleIdx="3" presStyleCnt="6"/>
      <dgm:spPr/>
    </dgm:pt>
    <dgm:pt modelId="{74F07AF1-E97B-471A-A381-00D6C9395BA1}" type="pres">
      <dgm:prSet presAssocID="{F93A9276-914E-4CB7-A83F-54E43EA2CB0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F1EC3CE-9A9E-4324-BB34-CF9F424E9FBE}" type="pres">
      <dgm:prSet presAssocID="{F93A9276-914E-4CB7-A83F-54E43EA2CB0B}" presName="negativeSpace" presStyleCnt="0"/>
      <dgm:spPr/>
    </dgm:pt>
    <dgm:pt modelId="{3619CC14-619E-4922-B7CA-60CCEFD6C106}" type="pres">
      <dgm:prSet presAssocID="{F93A9276-914E-4CB7-A83F-54E43EA2CB0B}" presName="childText" presStyleLbl="conFgAcc1" presStyleIdx="4" presStyleCnt="6">
        <dgm:presLayoutVars>
          <dgm:bulletEnabled val="1"/>
        </dgm:presLayoutVars>
      </dgm:prSet>
      <dgm:spPr/>
    </dgm:pt>
    <dgm:pt modelId="{F739B079-5C0E-4DF5-A2EC-1CF260C4E38E}" type="pres">
      <dgm:prSet presAssocID="{340B4334-348B-4855-A285-E94F10F1B9DC}" presName="spaceBetweenRectangles" presStyleCnt="0"/>
      <dgm:spPr/>
    </dgm:pt>
    <dgm:pt modelId="{8E2D344E-5023-412F-AE02-621831A99098}" type="pres">
      <dgm:prSet presAssocID="{CF1B642B-91A7-4E90-8D31-8821670C9191}" presName="parentLin" presStyleCnt="0"/>
      <dgm:spPr/>
    </dgm:pt>
    <dgm:pt modelId="{CC58F86E-1322-4D41-8D48-51A650B2D9D7}" type="pres">
      <dgm:prSet presAssocID="{CF1B642B-91A7-4E90-8D31-8821670C9191}" presName="parentLeftMargin" presStyleLbl="node1" presStyleIdx="4" presStyleCnt="6"/>
      <dgm:spPr/>
    </dgm:pt>
    <dgm:pt modelId="{4363910F-7107-4BD4-9F1B-26E9D17FBF2D}" type="pres">
      <dgm:prSet presAssocID="{CF1B642B-91A7-4E90-8D31-8821670C919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7288055-9DBF-4F4F-A1F8-6D30C14EBDC1}" type="pres">
      <dgm:prSet presAssocID="{CF1B642B-91A7-4E90-8D31-8821670C9191}" presName="negativeSpace" presStyleCnt="0"/>
      <dgm:spPr/>
    </dgm:pt>
    <dgm:pt modelId="{2B7ECACD-D7A2-474F-82A1-53A3CF023D2E}" type="pres">
      <dgm:prSet presAssocID="{CF1B642B-91A7-4E90-8D31-8821670C919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B084BDD-814B-4927-8693-AD02E6E9A4D6}" type="presOf" srcId="{A7CAB70E-5EAC-4D15-BF35-2F94D4549ABD}" destId="{D9B0DC08-5286-406D-A4F4-043B5A83424E}" srcOrd="1" destOrd="0" presId="urn:microsoft.com/office/officeart/2005/8/layout/list1"/>
    <dgm:cxn modelId="{388C3C00-E882-4805-8625-DA8ECBB58DD6}" type="presOf" srcId="{F93A9276-914E-4CB7-A83F-54E43EA2CB0B}" destId="{8DAB2EF4-5FDE-4236-B91C-DEF6D4DFB964}" srcOrd="0" destOrd="0" presId="urn:microsoft.com/office/officeart/2005/8/layout/list1"/>
    <dgm:cxn modelId="{39E0D736-45FD-4C58-A639-7673E2C70AE8}" type="presOf" srcId="{CF1B642B-91A7-4E90-8D31-8821670C9191}" destId="{4363910F-7107-4BD4-9F1B-26E9D17FBF2D}" srcOrd="1" destOrd="0" presId="urn:microsoft.com/office/officeart/2005/8/layout/list1"/>
    <dgm:cxn modelId="{8D857E89-86A0-41AA-B9E6-2B4D5F393C02}" srcId="{5EC9D36D-680E-45BD-89CE-BBC2D6C6B2A4}" destId="{CF1B642B-91A7-4E90-8D31-8821670C9191}" srcOrd="5" destOrd="0" parTransId="{954B6918-3A13-48A5-B959-89F6249A7060}" sibTransId="{ECCFCB19-9375-41E6-9027-8FF186B6334E}"/>
    <dgm:cxn modelId="{0CC57785-6DBC-4FC9-A09B-E3510EF8D107}" srcId="{5EC9D36D-680E-45BD-89CE-BBC2D6C6B2A4}" destId="{A7CAB70E-5EAC-4D15-BF35-2F94D4549ABD}" srcOrd="3" destOrd="0" parTransId="{195E5E62-F670-4977-BDB1-411DE540B39F}" sibTransId="{8E0FF263-887F-4346-B307-20B5E7437C36}"/>
    <dgm:cxn modelId="{D10A8D27-2D85-4F38-A076-B046C644E7B0}" type="presOf" srcId="{1E80AC81-D65C-4501-8081-465A8BEFE17E}" destId="{F79A5A7B-D976-4C32-8B54-0F510F619693}" srcOrd="0" destOrd="0" presId="urn:microsoft.com/office/officeart/2005/8/layout/list1"/>
    <dgm:cxn modelId="{CA189895-CD15-41EB-AFB8-9B415F102514}" srcId="{5EC9D36D-680E-45BD-89CE-BBC2D6C6B2A4}" destId="{EDB35F37-A03D-46F6-9551-314B1C907784}" srcOrd="1" destOrd="0" parTransId="{AFEB714D-D7B8-4989-AAB3-28ECD3D5DA8D}" sibTransId="{9E121B6E-91CF-4072-9383-A326CBEDD838}"/>
    <dgm:cxn modelId="{4C30A360-2447-4FA9-9D72-12C33C78C73F}" type="presOf" srcId="{A7CAB70E-5EAC-4D15-BF35-2F94D4549ABD}" destId="{2B600E2C-CC06-433E-80C5-9B2F94CB2CAE}" srcOrd="0" destOrd="0" presId="urn:microsoft.com/office/officeart/2005/8/layout/list1"/>
    <dgm:cxn modelId="{C9FE72E6-949D-4DF3-B471-B4853864868A}" type="presOf" srcId="{660C0B35-CE1C-44B7-A7B5-D0A44299166C}" destId="{A4E34F82-AA65-4A77-8479-3690EA07C443}" srcOrd="0" destOrd="0" presId="urn:microsoft.com/office/officeart/2005/8/layout/list1"/>
    <dgm:cxn modelId="{1D2133E9-AC26-481D-BFC1-DEEA31730F09}" type="presOf" srcId="{660C0B35-CE1C-44B7-A7B5-D0A44299166C}" destId="{B0D9C0A3-685C-486E-AD0F-1C3C99465231}" srcOrd="1" destOrd="0" presId="urn:microsoft.com/office/officeart/2005/8/layout/list1"/>
    <dgm:cxn modelId="{91117D6D-4C54-4BE4-A0BE-D7651BBCD2C5}" srcId="{5EC9D36D-680E-45BD-89CE-BBC2D6C6B2A4}" destId="{660C0B35-CE1C-44B7-A7B5-D0A44299166C}" srcOrd="0" destOrd="0" parTransId="{656DAC6D-F032-4276-9903-FE0904FE22A5}" sibTransId="{06B6824F-417B-4F87-BE12-99D7433BA34B}"/>
    <dgm:cxn modelId="{EFF2BED0-8A68-4E60-8E44-651F003C2B90}" type="presOf" srcId="{EDB35F37-A03D-46F6-9551-314B1C907784}" destId="{AAA02937-0834-4FED-8470-F084588C81E7}" srcOrd="1" destOrd="0" presId="urn:microsoft.com/office/officeart/2005/8/layout/list1"/>
    <dgm:cxn modelId="{33ED69E4-5F4B-44EB-8D3E-CA297590E55A}" srcId="{5EC9D36D-680E-45BD-89CE-BBC2D6C6B2A4}" destId="{F93A9276-914E-4CB7-A83F-54E43EA2CB0B}" srcOrd="4" destOrd="0" parTransId="{36742374-DC5C-45C2-B97E-4FB578C888CF}" sibTransId="{340B4334-348B-4855-A285-E94F10F1B9DC}"/>
    <dgm:cxn modelId="{61C04E49-7F07-40FD-88B8-4982BE9107ED}" type="presOf" srcId="{1E80AC81-D65C-4501-8081-465A8BEFE17E}" destId="{F9E56A1E-BF5C-4E8A-87E1-9323AF4AE4B6}" srcOrd="1" destOrd="0" presId="urn:microsoft.com/office/officeart/2005/8/layout/list1"/>
    <dgm:cxn modelId="{1A43E585-BEA6-441B-A385-DB8634DA1016}" type="presOf" srcId="{F93A9276-914E-4CB7-A83F-54E43EA2CB0B}" destId="{74F07AF1-E97B-471A-A381-00D6C9395BA1}" srcOrd="1" destOrd="0" presId="urn:microsoft.com/office/officeart/2005/8/layout/list1"/>
    <dgm:cxn modelId="{8AF11553-C92A-4937-BB99-9B613BECA846}" type="presOf" srcId="{EDB35F37-A03D-46F6-9551-314B1C907784}" destId="{BD7BDEB4-10F2-4654-8888-293DAB1864EF}" srcOrd="0" destOrd="0" presId="urn:microsoft.com/office/officeart/2005/8/layout/list1"/>
    <dgm:cxn modelId="{937D433F-EC22-47FB-837A-FC44C040ED51}" type="presOf" srcId="{5EC9D36D-680E-45BD-89CE-BBC2D6C6B2A4}" destId="{1FCCE575-C6BD-4189-9D91-DE3B4CB83FEC}" srcOrd="0" destOrd="0" presId="urn:microsoft.com/office/officeart/2005/8/layout/list1"/>
    <dgm:cxn modelId="{9540997E-6948-4465-84D1-874AB4651A43}" srcId="{5EC9D36D-680E-45BD-89CE-BBC2D6C6B2A4}" destId="{1E80AC81-D65C-4501-8081-465A8BEFE17E}" srcOrd="2" destOrd="0" parTransId="{02BB823F-04FE-4435-9AB1-6E4EF19F9340}" sibTransId="{29D73FC3-6240-4F4D-A1BD-D3C9374D3C76}"/>
    <dgm:cxn modelId="{BA3A4D40-3D0D-44CE-B00C-4505CC9E5F78}" type="presOf" srcId="{CF1B642B-91A7-4E90-8D31-8821670C9191}" destId="{CC58F86E-1322-4D41-8D48-51A650B2D9D7}" srcOrd="0" destOrd="0" presId="urn:microsoft.com/office/officeart/2005/8/layout/list1"/>
    <dgm:cxn modelId="{79FFDF59-B72E-4720-8235-16C380CA3594}" type="presParOf" srcId="{1FCCE575-C6BD-4189-9D91-DE3B4CB83FEC}" destId="{9A61988D-2B05-4671-ACF0-EB8192C7B250}" srcOrd="0" destOrd="0" presId="urn:microsoft.com/office/officeart/2005/8/layout/list1"/>
    <dgm:cxn modelId="{EE83B780-0E6B-40D5-9A4B-76E709C9152F}" type="presParOf" srcId="{9A61988D-2B05-4671-ACF0-EB8192C7B250}" destId="{A4E34F82-AA65-4A77-8479-3690EA07C443}" srcOrd="0" destOrd="0" presId="urn:microsoft.com/office/officeart/2005/8/layout/list1"/>
    <dgm:cxn modelId="{83BCBDB4-0EA5-4D43-9F4E-688D329268FB}" type="presParOf" srcId="{9A61988D-2B05-4671-ACF0-EB8192C7B250}" destId="{B0D9C0A3-685C-486E-AD0F-1C3C99465231}" srcOrd="1" destOrd="0" presId="urn:microsoft.com/office/officeart/2005/8/layout/list1"/>
    <dgm:cxn modelId="{26FDA125-B4CA-4727-BC01-BD94334B8291}" type="presParOf" srcId="{1FCCE575-C6BD-4189-9D91-DE3B4CB83FEC}" destId="{D972BC2B-A39B-4293-9E4F-13BE6A2E8D58}" srcOrd="1" destOrd="0" presId="urn:microsoft.com/office/officeart/2005/8/layout/list1"/>
    <dgm:cxn modelId="{5113CB63-F638-4FCB-A3B7-D5C00279F265}" type="presParOf" srcId="{1FCCE575-C6BD-4189-9D91-DE3B4CB83FEC}" destId="{195EED14-0967-433C-A944-DDDF70273F22}" srcOrd="2" destOrd="0" presId="urn:microsoft.com/office/officeart/2005/8/layout/list1"/>
    <dgm:cxn modelId="{DF8CDB90-9BDA-4105-887B-14C86D17189D}" type="presParOf" srcId="{1FCCE575-C6BD-4189-9D91-DE3B4CB83FEC}" destId="{8D40F005-6CEF-41E6-8A69-67B7BE9BF397}" srcOrd="3" destOrd="0" presId="urn:microsoft.com/office/officeart/2005/8/layout/list1"/>
    <dgm:cxn modelId="{6230B2F5-63DC-4975-9C66-0FD44BDA9C12}" type="presParOf" srcId="{1FCCE575-C6BD-4189-9D91-DE3B4CB83FEC}" destId="{49DBF0C7-1380-49A8-A548-64CF80EE06AA}" srcOrd="4" destOrd="0" presId="urn:microsoft.com/office/officeart/2005/8/layout/list1"/>
    <dgm:cxn modelId="{D273E6DC-6272-4CE8-BBC0-6F9B2CCD2BC3}" type="presParOf" srcId="{49DBF0C7-1380-49A8-A548-64CF80EE06AA}" destId="{BD7BDEB4-10F2-4654-8888-293DAB1864EF}" srcOrd="0" destOrd="0" presId="urn:microsoft.com/office/officeart/2005/8/layout/list1"/>
    <dgm:cxn modelId="{07D941D3-C9B6-4C1F-BE96-4E88CE96A82E}" type="presParOf" srcId="{49DBF0C7-1380-49A8-A548-64CF80EE06AA}" destId="{AAA02937-0834-4FED-8470-F084588C81E7}" srcOrd="1" destOrd="0" presId="urn:microsoft.com/office/officeart/2005/8/layout/list1"/>
    <dgm:cxn modelId="{25964C75-1226-48B2-9CDB-08F2227D5036}" type="presParOf" srcId="{1FCCE575-C6BD-4189-9D91-DE3B4CB83FEC}" destId="{02960D4A-424B-4566-B96B-51399A9ED3EF}" srcOrd="5" destOrd="0" presId="urn:microsoft.com/office/officeart/2005/8/layout/list1"/>
    <dgm:cxn modelId="{2A9F8F49-7553-4E2D-BB7F-9D4C227060D8}" type="presParOf" srcId="{1FCCE575-C6BD-4189-9D91-DE3B4CB83FEC}" destId="{EBB0882E-4E68-4DD5-AFD6-529C3DE7529C}" srcOrd="6" destOrd="0" presId="urn:microsoft.com/office/officeart/2005/8/layout/list1"/>
    <dgm:cxn modelId="{85EC5767-B15B-4F7D-AA0E-71C0D84A43EC}" type="presParOf" srcId="{1FCCE575-C6BD-4189-9D91-DE3B4CB83FEC}" destId="{A2B86DB8-3662-4C7A-AEED-88A65841C6BE}" srcOrd="7" destOrd="0" presId="urn:microsoft.com/office/officeart/2005/8/layout/list1"/>
    <dgm:cxn modelId="{93E4B1F3-C8E3-4ECF-AABB-A62A20994449}" type="presParOf" srcId="{1FCCE575-C6BD-4189-9D91-DE3B4CB83FEC}" destId="{3D687957-01E5-48B5-9023-E2764451310C}" srcOrd="8" destOrd="0" presId="urn:microsoft.com/office/officeart/2005/8/layout/list1"/>
    <dgm:cxn modelId="{6E3646E1-C789-4CA1-8485-F87B489FC83A}" type="presParOf" srcId="{3D687957-01E5-48B5-9023-E2764451310C}" destId="{F79A5A7B-D976-4C32-8B54-0F510F619693}" srcOrd="0" destOrd="0" presId="urn:microsoft.com/office/officeart/2005/8/layout/list1"/>
    <dgm:cxn modelId="{EEC1C5A3-2862-4FFC-A985-C623CB0AB2CC}" type="presParOf" srcId="{3D687957-01E5-48B5-9023-E2764451310C}" destId="{F9E56A1E-BF5C-4E8A-87E1-9323AF4AE4B6}" srcOrd="1" destOrd="0" presId="urn:microsoft.com/office/officeart/2005/8/layout/list1"/>
    <dgm:cxn modelId="{E79F892B-01C4-449B-B340-C78642D381D2}" type="presParOf" srcId="{1FCCE575-C6BD-4189-9D91-DE3B4CB83FEC}" destId="{2693CDBD-F5B5-4F65-9A24-6E1633D419F3}" srcOrd="9" destOrd="0" presId="urn:microsoft.com/office/officeart/2005/8/layout/list1"/>
    <dgm:cxn modelId="{C6F7F3C7-F79C-4CD0-B461-6ECBF945063D}" type="presParOf" srcId="{1FCCE575-C6BD-4189-9D91-DE3B4CB83FEC}" destId="{37D90997-A7E1-4835-81D6-B58115353C96}" srcOrd="10" destOrd="0" presId="urn:microsoft.com/office/officeart/2005/8/layout/list1"/>
    <dgm:cxn modelId="{E70B0796-9B0B-4A3A-AC07-266F5850AE7B}" type="presParOf" srcId="{1FCCE575-C6BD-4189-9D91-DE3B4CB83FEC}" destId="{DD10D2EB-A4D0-413D-9299-4F1E3911B1E1}" srcOrd="11" destOrd="0" presId="urn:microsoft.com/office/officeart/2005/8/layout/list1"/>
    <dgm:cxn modelId="{251B1D33-64AF-4D10-9FFE-0F4B0E84300F}" type="presParOf" srcId="{1FCCE575-C6BD-4189-9D91-DE3B4CB83FEC}" destId="{C7E33DA8-AFF9-4352-B6FF-6912181299A9}" srcOrd="12" destOrd="0" presId="urn:microsoft.com/office/officeart/2005/8/layout/list1"/>
    <dgm:cxn modelId="{07AA879F-3C6E-4603-B12F-701BE1EBD417}" type="presParOf" srcId="{C7E33DA8-AFF9-4352-B6FF-6912181299A9}" destId="{2B600E2C-CC06-433E-80C5-9B2F94CB2CAE}" srcOrd="0" destOrd="0" presId="urn:microsoft.com/office/officeart/2005/8/layout/list1"/>
    <dgm:cxn modelId="{25D64DA9-AC8A-4B4B-8D45-2DD2A557AA18}" type="presParOf" srcId="{C7E33DA8-AFF9-4352-B6FF-6912181299A9}" destId="{D9B0DC08-5286-406D-A4F4-043B5A83424E}" srcOrd="1" destOrd="0" presId="urn:microsoft.com/office/officeart/2005/8/layout/list1"/>
    <dgm:cxn modelId="{21EB7AAF-6DF9-47E2-964E-E9FE18C2FB77}" type="presParOf" srcId="{1FCCE575-C6BD-4189-9D91-DE3B4CB83FEC}" destId="{795C2C63-819C-490F-B9EB-8AA2EC3B6B16}" srcOrd="13" destOrd="0" presId="urn:microsoft.com/office/officeart/2005/8/layout/list1"/>
    <dgm:cxn modelId="{8BBF6164-ADF5-4D61-8A89-329E4D538855}" type="presParOf" srcId="{1FCCE575-C6BD-4189-9D91-DE3B4CB83FEC}" destId="{E5EDBEF5-4E61-4A5A-928A-16B91253FEB7}" srcOrd="14" destOrd="0" presId="urn:microsoft.com/office/officeart/2005/8/layout/list1"/>
    <dgm:cxn modelId="{BB6837BB-8604-4160-B127-28369FE42B80}" type="presParOf" srcId="{1FCCE575-C6BD-4189-9D91-DE3B4CB83FEC}" destId="{87D47D5D-E10D-4C7B-A899-7682F110C865}" srcOrd="15" destOrd="0" presId="urn:microsoft.com/office/officeart/2005/8/layout/list1"/>
    <dgm:cxn modelId="{E144CE90-4E33-4D90-867A-A402F67D30BD}" type="presParOf" srcId="{1FCCE575-C6BD-4189-9D91-DE3B4CB83FEC}" destId="{93875854-8C18-42CA-8D2C-EC8CC62E640F}" srcOrd="16" destOrd="0" presId="urn:microsoft.com/office/officeart/2005/8/layout/list1"/>
    <dgm:cxn modelId="{A52011FA-9D83-4F18-894D-D10B5D90F5BF}" type="presParOf" srcId="{93875854-8C18-42CA-8D2C-EC8CC62E640F}" destId="{8DAB2EF4-5FDE-4236-B91C-DEF6D4DFB964}" srcOrd="0" destOrd="0" presId="urn:microsoft.com/office/officeart/2005/8/layout/list1"/>
    <dgm:cxn modelId="{D948148B-F084-44E7-8F0E-E2253711704C}" type="presParOf" srcId="{93875854-8C18-42CA-8D2C-EC8CC62E640F}" destId="{74F07AF1-E97B-471A-A381-00D6C9395BA1}" srcOrd="1" destOrd="0" presId="urn:microsoft.com/office/officeart/2005/8/layout/list1"/>
    <dgm:cxn modelId="{AC95F733-E54F-4C60-84A4-C07C43FE4A6B}" type="presParOf" srcId="{1FCCE575-C6BD-4189-9D91-DE3B4CB83FEC}" destId="{EF1EC3CE-9A9E-4324-BB34-CF9F424E9FBE}" srcOrd="17" destOrd="0" presId="urn:microsoft.com/office/officeart/2005/8/layout/list1"/>
    <dgm:cxn modelId="{68BAEAA2-3189-4188-9704-0DDF3638D193}" type="presParOf" srcId="{1FCCE575-C6BD-4189-9D91-DE3B4CB83FEC}" destId="{3619CC14-619E-4922-B7CA-60CCEFD6C106}" srcOrd="18" destOrd="0" presId="urn:microsoft.com/office/officeart/2005/8/layout/list1"/>
    <dgm:cxn modelId="{A5234588-5DC1-4195-800D-B08238BB2FF9}" type="presParOf" srcId="{1FCCE575-C6BD-4189-9D91-DE3B4CB83FEC}" destId="{F739B079-5C0E-4DF5-A2EC-1CF260C4E38E}" srcOrd="19" destOrd="0" presId="urn:microsoft.com/office/officeart/2005/8/layout/list1"/>
    <dgm:cxn modelId="{6B02041C-497F-4088-96A5-51730FCFD7C2}" type="presParOf" srcId="{1FCCE575-C6BD-4189-9D91-DE3B4CB83FEC}" destId="{8E2D344E-5023-412F-AE02-621831A99098}" srcOrd="20" destOrd="0" presId="urn:microsoft.com/office/officeart/2005/8/layout/list1"/>
    <dgm:cxn modelId="{B6CF9955-B5C1-47B7-A67D-5B9D9C2E296F}" type="presParOf" srcId="{8E2D344E-5023-412F-AE02-621831A99098}" destId="{CC58F86E-1322-4D41-8D48-51A650B2D9D7}" srcOrd="0" destOrd="0" presId="urn:microsoft.com/office/officeart/2005/8/layout/list1"/>
    <dgm:cxn modelId="{C954FE05-6C72-4214-8A00-1C0EFB05B767}" type="presParOf" srcId="{8E2D344E-5023-412F-AE02-621831A99098}" destId="{4363910F-7107-4BD4-9F1B-26E9D17FBF2D}" srcOrd="1" destOrd="0" presId="urn:microsoft.com/office/officeart/2005/8/layout/list1"/>
    <dgm:cxn modelId="{762F9FC8-D86D-4E5F-A96A-E9EDD374FFC3}" type="presParOf" srcId="{1FCCE575-C6BD-4189-9D91-DE3B4CB83FEC}" destId="{27288055-9DBF-4F4F-A1F8-6D30C14EBDC1}" srcOrd="21" destOrd="0" presId="urn:microsoft.com/office/officeart/2005/8/layout/list1"/>
    <dgm:cxn modelId="{CC6DFC72-0454-4431-862B-321D03900570}" type="presParOf" srcId="{1FCCE575-C6BD-4189-9D91-DE3B4CB83FEC}" destId="{2B7ECACD-D7A2-474F-82A1-53A3CF023D2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DF22D-A964-4151-A362-A60EE65C16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F49375-8443-4D0D-B993-5EBA55DD6611}">
      <dgm:prSet phldrT="[Texto]" custT="1"/>
      <dgm:spPr/>
      <dgm:t>
        <a:bodyPr/>
        <a:lstStyle/>
        <a:p>
          <a:r>
            <a:rPr lang="es-ES" sz="3200"/>
            <a:t>Poca documentación</a:t>
          </a:r>
          <a:endParaRPr lang="es-ES" sz="3200" dirty="0"/>
        </a:p>
      </dgm:t>
    </dgm:pt>
    <dgm:pt modelId="{8A1C85B6-E12A-4202-B863-76719FF860A2}" type="parTrans" cxnId="{8CCD4412-D7E4-4A08-8C05-D4102BEE9589}">
      <dgm:prSet/>
      <dgm:spPr/>
      <dgm:t>
        <a:bodyPr/>
        <a:lstStyle/>
        <a:p>
          <a:endParaRPr lang="es-ES" sz="1200"/>
        </a:p>
      </dgm:t>
    </dgm:pt>
    <dgm:pt modelId="{471A2D5C-68ED-45D9-9E58-E5542C24033B}" type="sibTrans" cxnId="{8CCD4412-D7E4-4A08-8C05-D4102BEE9589}">
      <dgm:prSet/>
      <dgm:spPr/>
      <dgm:t>
        <a:bodyPr/>
        <a:lstStyle/>
        <a:p>
          <a:endParaRPr lang="es-ES" sz="1200"/>
        </a:p>
      </dgm:t>
    </dgm:pt>
    <dgm:pt modelId="{FF55C582-18D5-4439-BD12-8C2A6A95F837}">
      <dgm:prSet phldrT="[Texto]" custT="1"/>
      <dgm:spPr/>
      <dgm:t>
        <a:bodyPr/>
        <a:lstStyle/>
        <a:p>
          <a:r>
            <a:rPr lang="es-ES" sz="3200" dirty="0"/>
            <a:t>Menos </a:t>
          </a:r>
          <a:r>
            <a:rPr lang="es-ES" sz="3200" dirty="0" err="1"/>
            <a:t>codigo</a:t>
          </a:r>
          <a:endParaRPr lang="es-ES" sz="3200" dirty="0"/>
        </a:p>
      </dgm:t>
    </dgm:pt>
    <dgm:pt modelId="{072A15B1-EEBB-4337-A55E-13438D486892}" type="parTrans" cxnId="{20666751-FC0A-4337-83D0-911D273BF8D9}">
      <dgm:prSet/>
      <dgm:spPr/>
      <dgm:t>
        <a:bodyPr/>
        <a:lstStyle/>
        <a:p>
          <a:endParaRPr lang="es-ES" sz="1200"/>
        </a:p>
      </dgm:t>
    </dgm:pt>
    <dgm:pt modelId="{AB125520-B9B7-4861-A6A7-1264022DAE07}" type="sibTrans" cxnId="{20666751-FC0A-4337-83D0-911D273BF8D9}">
      <dgm:prSet/>
      <dgm:spPr/>
      <dgm:t>
        <a:bodyPr/>
        <a:lstStyle/>
        <a:p>
          <a:endParaRPr lang="es-ES" sz="1200"/>
        </a:p>
      </dgm:t>
    </dgm:pt>
    <dgm:pt modelId="{7C9EAB18-4A15-4D81-B974-9EED41C46CE9}">
      <dgm:prSet phldrT="[Texto]" custT="1"/>
      <dgm:spPr/>
      <dgm:t>
        <a:bodyPr/>
        <a:lstStyle/>
        <a:p>
          <a:r>
            <a:rPr lang="es-ES" sz="3200" dirty="0"/>
            <a:t>Solo utiliza JavaScript</a:t>
          </a:r>
        </a:p>
      </dgm:t>
    </dgm:pt>
    <dgm:pt modelId="{1D28E66C-C30F-4C08-8247-97117E2121C9}" type="parTrans" cxnId="{FA48B7F4-9E3E-4A80-9EB5-08B4E6F01FAF}">
      <dgm:prSet/>
      <dgm:spPr/>
      <dgm:t>
        <a:bodyPr/>
        <a:lstStyle/>
        <a:p>
          <a:endParaRPr lang="es-ES" sz="1200"/>
        </a:p>
      </dgm:t>
    </dgm:pt>
    <dgm:pt modelId="{12F85198-A37A-4180-AE8D-DA6AEDAAC0BA}" type="sibTrans" cxnId="{FA48B7F4-9E3E-4A80-9EB5-08B4E6F01FAF}">
      <dgm:prSet/>
      <dgm:spPr/>
      <dgm:t>
        <a:bodyPr/>
        <a:lstStyle/>
        <a:p>
          <a:endParaRPr lang="es-ES" sz="1200"/>
        </a:p>
      </dgm:t>
    </dgm:pt>
    <dgm:pt modelId="{DF6F4AFF-0B13-4A78-BBC6-CF8AD80EE2EE}" type="pres">
      <dgm:prSet presAssocID="{0B6DF22D-A964-4151-A362-A60EE65C167E}" presName="linear" presStyleCnt="0">
        <dgm:presLayoutVars>
          <dgm:dir/>
          <dgm:animLvl val="lvl"/>
          <dgm:resizeHandles val="exact"/>
        </dgm:presLayoutVars>
      </dgm:prSet>
      <dgm:spPr/>
    </dgm:pt>
    <dgm:pt modelId="{FEA17E6D-6FB8-4356-86FE-9AA440FCEBB9}" type="pres">
      <dgm:prSet presAssocID="{C9F49375-8443-4D0D-B993-5EBA55DD6611}" presName="parentLin" presStyleCnt="0"/>
      <dgm:spPr/>
    </dgm:pt>
    <dgm:pt modelId="{7F7E790C-5E61-41DC-B6A9-E433E71F4E61}" type="pres">
      <dgm:prSet presAssocID="{C9F49375-8443-4D0D-B993-5EBA55DD6611}" presName="parentLeftMargin" presStyleLbl="node1" presStyleIdx="0" presStyleCnt="3"/>
      <dgm:spPr/>
    </dgm:pt>
    <dgm:pt modelId="{CE1673CD-1586-4FA7-BECE-F923799B5281}" type="pres">
      <dgm:prSet presAssocID="{C9F49375-8443-4D0D-B993-5EBA55DD66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20E226-9564-4C1E-875C-30031611EE0E}" type="pres">
      <dgm:prSet presAssocID="{C9F49375-8443-4D0D-B993-5EBA55DD6611}" presName="negativeSpace" presStyleCnt="0"/>
      <dgm:spPr/>
    </dgm:pt>
    <dgm:pt modelId="{6067DE30-59E8-4F54-A752-8B9EF8656E40}" type="pres">
      <dgm:prSet presAssocID="{C9F49375-8443-4D0D-B993-5EBA55DD6611}" presName="childText" presStyleLbl="conFgAcc1" presStyleIdx="0" presStyleCnt="3">
        <dgm:presLayoutVars>
          <dgm:bulletEnabled val="1"/>
        </dgm:presLayoutVars>
      </dgm:prSet>
      <dgm:spPr/>
    </dgm:pt>
    <dgm:pt modelId="{DF840868-B292-424C-897C-F42B68145BDA}" type="pres">
      <dgm:prSet presAssocID="{471A2D5C-68ED-45D9-9E58-E5542C24033B}" presName="spaceBetweenRectangles" presStyleCnt="0"/>
      <dgm:spPr/>
    </dgm:pt>
    <dgm:pt modelId="{30485A07-6D08-4F59-9E90-F5BB1B2C36F1}" type="pres">
      <dgm:prSet presAssocID="{7C9EAB18-4A15-4D81-B974-9EED41C46CE9}" presName="parentLin" presStyleCnt="0"/>
      <dgm:spPr/>
    </dgm:pt>
    <dgm:pt modelId="{CB6C220A-6425-4283-B960-524812F98E19}" type="pres">
      <dgm:prSet presAssocID="{7C9EAB18-4A15-4D81-B974-9EED41C46CE9}" presName="parentLeftMargin" presStyleLbl="node1" presStyleIdx="0" presStyleCnt="3"/>
      <dgm:spPr/>
    </dgm:pt>
    <dgm:pt modelId="{982D9A5D-D283-4F0C-BE80-EFFE260771B5}" type="pres">
      <dgm:prSet presAssocID="{7C9EAB18-4A15-4D81-B974-9EED41C46C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8E7065-F97B-4F07-BC8D-376F2B28F704}" type="pres">
      <dgm:prSet presAssocID="{7C9EAB18-4A15-4D81-B974-9EED41C46CE9}" presName="negativeSpace" presStyleCnt="0"/>
      <dgm:spPr/>
    </dgm:pt>
    <dgm:pt modelId="{EF971813-3FB4-4893-949C-4A97649B16A7}" type="pres">
      <dgm:prSet presAssocID="{7C9EAB18-4A15-4D81-B974-9EED41C46CE9}" presName="childText" presStyleLbl="conFgAcc1" presStyleIdx="1" presStyleCnt="3">
        <dgm:presLayoutVars>
          <dgm:bulletEnabled val="1"/>
        </dgm:presLayoutVars>
      </dgm:prSet>
      <dgm:spPr/>
    </dgm:pt>
    <dgm:pt modelId="{C9B37EC6-1A09-4F87-8267-A4CC6C5088CB}" type="pres">
      <dgm:prSet presAssocID="{12F85198-A37A-4180-AE8D-DA6AEDAAC0BA}" presName="spaceBetweenRectangles" presStyleCnt="0"/>
      <dgm:spPr/>
    </dgm:pt>
    <dgm:pt modelId="{F8711987-5EDD-4F70-AD8D-177D78F2B134}" type="pres">
      <dgm:prSet presAssocID="{FF55C582-18D5-4439-BD12-8C2A6A95F837}" presName="parentLin" presStyleCnt="0"/>
      <dgm:spPr/>
    </dgm:pt>
    <dgm:pt modelId="{215FE834-6C66-44B9-979B-8348D5EE3094}" type="pres">
      <dgm:prSet presAssocID="{FF55C582-18D5-4439-BD12-8C2A6A95F837}" presName="parentLeftMargin" presStyleLbl="node1" presStyleIdx="1" presStyleCnt="3"/>
      <dgm:spPr/>
    </dgm:pt>
    <dgm:pt modelId="{9E48FA98-29F8-422B-B286-EACC05B721E3}" type="pres">
      <dgm:prSet presAssocID="{FF55C582-18D5-4439-BD12-8C2A6A95F8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933D02-08B6-4132-A578-2713C375480E}" type="pres">
      <dgm:prSet presAssocID="{FF55C582-18D5-4439-BD12-8C2A6A95F837}" presName="negativeSpace" presStyleCnt="0"/>
      <dgm:spPr/>
    </dgm:pt>
    <dgm:pt modelId="{041D7A95-BA32-40B7-A1E4-154E94CD8A42}" type="pres">
      <dgm:prSet presAssocID="{FF55C582-18D5-4439-BD12-8C2A6A95F8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E7DE0E-EA53-4D7E-AE41-CC04F1E6A0EB}" type="presOf" srcId="{7C9EAB18-4A15-4D81-B974-9EED41C46CE9}" destId="{CB6C220A-6425-4283-B960-524812F98E19}" srcOrd="0" destOrd="0" presId="urn:microsoft.com/office/officeart/2005/8/layout/list1"/>
    <dgm:cxn modelId="{7122860F-DE54-4A34-A233-4524F8C02EB9}" type="presOf" srcId="{FF55C582-18D5-4439-BD12-8C2A6A95F837}" destId="{215FE834-6C66-44B9-979B-8348D5EE3094}" srcOrd="0" destOrd="0" presId="urn:microsoft.com/office/officeart/2005/8/layout/list1"/>
    <dgm:cxn modelId="{8CCD4412-D7E4-4A08-8C05-D4102BEE9589}" srcId="{0B6DF22D-A964-4151-A362-A60EE65C167E}" destId="{C9F49375-8443-4D0D-B993-5EBA55DD6611}" srcOrd="0" destOrd="0" parTransId="{8A1C85B6-E12A-4202-B863-76719FF860A2}" sibTransId="{471A2D5C-68ED-45D9-9E58-E5542C24033B}"/>
    <dgm:cxn modelId="{FA48B7F4-9E3E-4A80-9EB5-08B4E6F01FAF}" srcId="{0B6DF22D-A964-4151-A362-A60EE65C167E}" destId="{7C9EAB18-4A15-4D81-B974-9EED41C46CE9}" srcOrd="1" destOrd="0" parTransId="{1D28E66C-C30F-4C08-8247-97117E2121C9}" sibTransId="{12F85198-A37A-4180-AE8D-DA6AEDAAC0BA}"/>
    <dgm:cxn modelId="{57289B5A-DE6F-4F2E-BE5B-E4D8D48DED37}" type="presOf" srcId="{C9F49375-8443-4D0D-B993-5EBA55DD6611}" destId="{CE1673CD-1586-4FA7-BECE-F923799B5281}" srcOrd="1" destOrd="0" presId="urn:microsoft.com/office/officeart/2005/8/layout/list1"/>
    <dgm:cxn modelId="{20666751-FC0A-4337-83D0-911D273BF8D9}" srcId="{0B6DF22D-A964-4151-A362-A60EE65C167E}" destId="{FF55C582-18D5-4439-BD12-8C2A6A95F837}" srcOrd="2" destOrd="0" parTransId="{072A15B1-EEBB-4337-A55E-13438D486892}" sibTransId="{AB125520-B9B7-4861-A6A7-1264022DAE07}"/>
    <dgm:cxn modelId="{2F825536-6EDE-4E7F-9AF8-D7143B30BE73}" type="presOf" srcId="{7C9EAB18-4A15-4D81-B974-9EED41C46CE9}" destId="{982D9A5D-D283-4F0C-BE80-EFFE260771B5}" srcOrd="1" destOrd="0" presId="urn:microsoft.com/office/officeart/2005/8/layout/list1"/>
    <dgm:cxn modelId="{35C6F10F-4CD1-4056-AFF4-A2DFA6F004D9}" type="presOf" srcId="{0B6DF22D-A964-4151-A362-A60EE65C167E}" destId="{DF6F4AFF-0B13-4A78-BBC6-CF8AD80EE2EE}" srcOrd="0" destOrd="0" presId="urn:microsoft.com/office/officeart/2005/8/layout/list1"/>
    <dgm:cxn modelId="{CB5BD3A5-1B37-4489-B255-6D707026B7F1}" type="presOf" srcId="{FF55C582-18D5-4439-BD12-8C2A6A95F837}" destId="{9E48FA98-29F8-422B-B286-EACC05B721E3}" srcOrd="1" destOrd="0" presId="urn:microsoft.com/office/officeart/2005/8/layout/list1"/>
    <dgm:cxn modelId="{2A81F32D-9B29-46BA-A2B3-3A55D424A39C}" type="presOf" srcId="{C9F49375-8443-4D0D-B993-5EBA55DD6611}" destId="{7F7E790C-5E61-41DC-B6A9-E433E71F4E61}" srcOrd="0" destOrd="0" presId="urn:microsoft.com/office/officeart/2005/8/layout/list1"/>
    <dgm:cxn modelId="{AFE1A15B-6044-424A-93EB-B78806F09F33}" type="presParOf" srcId="{DF6F4AFF-0B13-4A78-BBC6-CF8AD80EE2EE}" destId="{FEA17E6D-6FB8-4356-86FE-9AA440FCEBB9}" srcOrd="0" destOrd="0" presId="urn:microsoft.com/office/officeart/2005/8/layout/list1"/>
    <dgm:cxn modelId="{912AEFB5-624E-49C8-ACC2-C6BF66CD6EF3}" type="presParOf" srcId="{FEA17E6D-6FB8-4356-86FE-9AA440FCEBB9}" destId="{7F7E790C-5E61-41DC-B6A9-E433E71F4E61}" srcOrd="0" destOrd="0" presId="urn:microsoft.com/office/officeart/2005/8/layout/list1"/>
    <dgm:cxn modelId="{41984088-E644-48AC-B7D4-7D29ADFB1E2B}" type="presParOf" srcId="{FEA17E6D-6FB8-4356-86FE-9AA440FCEBB9}" destId="{CE1673CD-1586-4FA7-BECE-F923799B5281}" srcOrd="1" destOrd="0" presId="urn:microsoft.com/office/officeart/2005/8/layout/list1"/>
    <dgm:cxn modelId="{BBA8DFD1-56AE-4890-B3D6-98A36544BA6F}" type="presParOf" srcId="{DF6F4AFF-0B13-4A78-BBC6-CF8AD80EE2EE}" destId="{C220E226-9564-4C1E-875C-30031611EE0E}" srcOrd="1" destOrd="0" presId="urn:microsoft.com/office/officeart/2005/8/layout/list1"/>
    <dgm:cxn modelId="{227A3637-4BA9-47F3-A1FC-8493F1A57CDD}" type="presParOf" srcId="{DF6F4AFF-0B13-4A78-BBC6-CF8AD80EE2EE}" destId="{6067DE30-59E8-4F54-A752-8B9EF8656E40}" srcOrd="2" destOrd="0" presId="urn:microsoft.com/office/officeart/2005/8/layout/list1"/>
    <dgm:cxn modelId="{2635A9D3-6B0F-4BE6-AA20-1BE110B5B433}" type="presParOf" srcId="{DF6F4AFF-0B13-4A78-BBC6-CF8AD80EE2EE}" destId="{DF840868-B292-424C-897C-F42B68145BDA}" srcOrd="3" destOrd="0" presId="urn:microsoft.com/office/officeart/2005/8/layout/list1"/>
    <dgm:cxn modelId="{C51BA382-E1AC-4A5E-A57D-183127FA2A26}" type="presParOf" srcId="{DF6F4AFF-0B13-4A78-BBC6-CF8AD80EE2EE}" destId="{30485A07-6D08-4F59-9E90-F5BB1B2C36F1}" srcOrd="4" destOrd="0" presId="urn:microsoft.com/office/officeart/2005/8/layout/list1"/>
    <dgm:cxn modelId="{A80FCE96-0D55-4DE8-9D33-974A9DE5A1D5}" type="presParOf" srcId="{30485A07-6D08-4F59-9E90-F5BB1B2C36F1}" destId="{CB6C220A-6425-4283-B960-524812F98E19}" srcOrd="0" destOrd="0" presId="urn:microsoft.com/office/officeart/2005/8/layout/list1"/>
    <dgm:cxn modelId="{96B8AF29-9701-4B1A-A9EA-EAD0F75BBA0B}" type="presParOf" srcId="{30485A07-6D08-4F59-9E90-F5BB1B2C36F1}" destId="{982D9A5D-D283-4F0C-BE80-EFFE260771B5}" srcOrd="1" destOrd="0" presId="urn:microsoft.com/office/officeart/2005/8/layout/list1"/>
    <dgm:cxn modelId="{8735DD56-4A69-4820-9B81-B4C28CB86759}" type="presParOf" srcId="{DF6F4AFF-0B13-4A78-BBC6-CF8AD80EE2EE}" destId="{DB8E7065-F97B-4F07-BC8D-376F2B28F704}" srcOrd="5" destOrd="0" presId="urn:microsoft.com/office/officeart/2005/8/layout/list1"/>
    <dgm:cxn modelId="{BD33EBDE-D773-449E-A41D-5D338977784D}" type="presParOf" srcId="{DF6F4AFF-0B13-4A78-BBC6-CF8AD80EE2EE}" destId="{EF971813-3FB4-4893-949C-4A97649B16A7}" srcOrd="6" destOrd="0" presId="urn:microsoft.com/office/officeart/2005/8/layout/list1"/>
    <dgm:cxn modelId="{9193A1B4-12FE-4B38-916C-985F03BDEE95}" type="presParOf" srcId="{DF6F4AFF-0B13-4A78-BBC6-CF8AD80EE2EE}" destId="{C9B37EC6-1A09-4F87-8267-A4CC6C5088CB}" srcOrd="7" destOrd="0" presId="urn:microsoft.com/office/officeart/2005/8/layout/list1"/>
    <dgm:cxn modelId="{96251BE5-F19D-4318-98B7-5C1C682C21A8}" type="presParOf" srcId="{DF6F4AFF-0B13-4A78-BBC6-CF8AD80EE2EE}" destId="{F8711987-5EDD-4F70-AD8D-177D78F2B134}" srcOrd="8" destOrd="0" presId="urn:microsoft.com/office/officeart/2005/8/layout/list1"/>
    <dgm:cxn modelId="{29F33EB5-3D62-4315-8329-C69023282FF6}" type="presParOf" srcId="{F8711987-5EDD-4F70-AD8D-177D78F2B134}" destId="{215FE834-6C66-44B9-979B-8348D5EE3094}" srcOrd="0" destOrd="0" presId="urn:microsoft.com/office/officeart/2005/8/layout/list1"/>
    <dgm:cxn modelId="{11E3E9DD-30D9-468A-B5FA-1864E915C380}" type="presParOf" srcId="{F8711987-5EDD-4F70-AD8D-177D78F2B134}" destId="{9E48FA98-29F8-422B-B286-EACC05B721E3}" srcOrd="1" destOrd="0" presId="urn:microsoft.com/office/officeart/2005/8/layout/list1"/>
    <dgm:cxn modelId="{D8C6A289-CB8C-49CF-BFE9-F96AEA396152}" type="presParOf" srcId="{DF6F4AFF-0B13-4A78-BBC6-CF8AD80EE2EE}" destId="{75933D02-08B6-4132-A578-2713C375480E}" srcOrd="9" destOrd="0" presId="urn:microsoft.com/office/officeart/2005/8/layout/list1"/>
    <dgm:cxn modelId="{FD56CADC-98BD-465F-BB08-98F6D125939D}" type="presParOf" srcId="{DF6F4AFF-0B13-4A78-BBC6-CF8AD80EE2EE}" destId="{041D7A95-BA32-40B7-A1E4-154E94CD8A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EED14-0967-433C-A944-DDDF70273F22}">
      <dsp:nvSpPr>
        <dsp:cNvPr id="0" name=""/>
        <dsp:cNvSpPr/>
      </dsp:nvSpPr>
      <dsp:spPr>
        <a:xfrm>
          <a:off x="0" y="336933"/>
          <a:ext cx="724058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9C0A3-685C-486E-AD0F-1C3C99465231}">
      <dsp:nvSpPr>
        <dsp:cNvPr id="0" name=""/>
        <dsp:cNvSpPr/>
      </dsp:nvSpPr>
      <dsp:spPr>
        <a:xfrm>
          <a:off x="362029" y="41733"/>
          <a:ext cx="50684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74" tIns="0" rIns="1915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Trabaja con JavaScript universal</a:t>
          </a:r>
        </a:p>
      </dsp:txBody>
      <dsp:txXfrm>
        <a:off x="390850" y="70554"/>
        <a:ext cx="5010770" cy="532758"/>
      </dsp:txXfrm>
    </dsp:sp>
    <dsp:sp modelId="{EBB0882E-4E68-4DD5-AFD6-529C3DE7529C}">
      <dsp:nvSpPr>
        <dsp:cNvPr id="0" name=""/>
        <dsp:cNvSpPr/>
      </dsp:nvSpPr>
      <dsp:spPr>
        <a:xfrm>
          <a:off x="0" y="1244133"/>
          <a:ext cx="724058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02937-0834-4FED-8470-F084588C81E7}">
      <dsp:nvSpPr>
        <dsp:cNvPr id="0" name=""/>
        <dsp:cNvSpPr/>
      </dsp:nvSpPr>
      <dsp:spPr>
        <a:xfrm>
          <a:off x="362029" y="948933"/>
          <a:ext cx="50684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74" tIns="0" rIns="1915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Sirve para móviles y web</a:t>
          </a:r>
        </a:p>
      </dsp:txBody>
      <dsp:txXfrm>
        <a:off x="390850" y="977754"/>
        <a:ext cx="5010770" cy="532758"/>
      </dsp:txXfrm>
    </dsp:sp>
    <dsp:sp modelId="{37D90997-A7E1-4835-81D6-B58115353C96}">
      <dsp:nvSpPr>
        <dsp:cNvPr id="0" name=""/>
        <dsp:cNvSpPr/>
      </dsp:nvSpPr>
      <dsp:spPr>
        <a:xfrm>
          <a:off x="0" y="2151333"/>
          <a:ext cx="724058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56A1E-BF5C-4E8A-87E1-9323AF4AE4B6}">
      <dsp:nvSpPr>
        <dsp:cNvPr id="0" name=""/>
        <dsp:cNvSpPr/>
      </dsp:nvSpPr>
      <dsp:spPr>
        <a:xfrm>
          <a:off x="362029" y="1856133"/>
          <a:ext cx="50684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74" tIns="0" rIns="1915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Funciona con un </a:t>
          </a:r>
          <a:r>
            <a:rPr lang="es-ES" sz="2000" kern="1200" dirty="0" err="1"/>
            <a:t>rendereo</a:t>
          </a:r>
          <a:r>
            <a:rPr lang="es-ES" sz="2000" kern="1200" dirty="0"/>
            <a:t> reactivo</a:t>
          </a:r>
        </a:p>
      </dsp:txBody>
      <dsp:txXfrm>
        <a:off x="390850" y="1884954"/>
        <a:ext cx="5010770" cy="532758"/>
      </dsp:txXfrm>
    </dsp:sp>
    <dsp:sp modelId="{E5EDBEF5-4E61-4A5A-928A-16B91253FEB7}">
      <dsp:nvSpPr>
        <dsp:cNvPr id="0" name=""/>
        <dsp:cNvSpPr/>
      </dsp:nvSpPr>
      <dsp:spPr>
        <a:xfrm>
          <a:off x="0" y="3058533"/>
          <a:ext cx="724058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0DC08-5286-406D-A4F4-043B5A83424E}">
      <dsp:nvSpPr>
        <dsp:cNvPr id="0" name=""/>
        <dsp:cNvSpPr/>
      </dsp:nvSpPr>
      <dsp:spPr>
        <a:xfrm>
          <a:off x="362029" y="2763333"/>
          <a:ext cx="50684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74" tIns="0" rIns="1915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Usa menos código </a:t>
          </a:r>
        </a:p>
      </dsp:txBody>
      <dsp:txXfrm>
        <a:off x="390850" y="2792154"/>
        <a:ext cx="5010770" cy="532758"/>
      </dsp:txXfrm>
    </dsp:sp>
    <dsp:sp modelId="{3619CC14-619E-4922-B7CA-60CCEFD6C106}">
      <dsp:nvSpPr>
        <dsp:cNvPr id="0" name=""/>
        <dsp:cNvSpPr/>
      </dsp:nvSpPr>
      <dsp:spPr>
        <a:xfrm>
          <a:off x="0" y="3965733"/>
          <a:ext cx="724058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07AF1-E97B-471A-A381-00D6C9395BA1}">
      <dsp:nvSpPr>
        <dsp:cNvPr id="0" name=""/>
        <dsp:cNvSpPr/>
      </dsp:nvSpPr>
      <dsp:spPr>
        <a:xfrm>
          <a:off x="362029" y="3670533"/>
          <a:ext cx="50684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74" tIns="0" rIns="1915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Crea interfaces de usuarios eficientes</a:t>
          </a:r>
        </a:p>
      </dsp:txBody>
      <dsp:txXfrm>
        <a:off x="390850" y="3699354"/>
        <a:ext cx="5010770" cy="532758"/>
      </dsp:txXfrm>
    </dsp:sp>
    <dsp:sp modelId="{2B7ECACD-D7A2-474F-82A1-53A3CF023D2E}">
      <dsp:nvSpPr>
        <dsp:cNvPr id="0" name=""/>
        <dsp:cNvSpPr/>
      </dsp:nvSpPr>
      <dsp:spPr>
        <a:xfrm>
          <a:off x="0" y="4872933"/>
          <a:ext cx="724058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910F-7107-4BD4-9F1B-26E9D17FBF2D}">
      <dsp:nvSpPr>
        <dsp:cNvPr id="0" name=""/>
        <dsp:cNvSpPr/>
      </dsp:nvSpPr>
      <dsp:spPr>
        <a:xfrm>
          <a:off x="362029" y="4577733"/>
          <a:ext cx="506841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74" tIns="0" rIns="19157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Es integrado y flexible</a:t>
          </a:r>
        </a:p>
      </dsp:txBody>
      <dsp:txXfrm>
        <a:off x="390850" y="4606554"/>
        <a:ext cx="501077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DE30-59E8-4F54-A752-8B9EF8656E40}">
      <dsp:nvSpPr>
        <dsp:cNvPr id="0" name=""/>
        <dsp:cNvSpPr/>
      </dsp:nvSpPr>
      <dsp:spPr>
        <a:xfrm>
          <a:off x="0" y="576879"/>
          <a:ext cx="746500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73CD-1586-4FA7-BECE-F923799B5281}">
      <dsp:nvSpPr>
        <dsp:cNvPr id="0" name=""/>
        <dsp:cNvSpPr/>
      </dsp:nvSpPr>
      <dsp:spPr>
        <a:xfrm>
          <a:off x="373250" y="45519"/>
          <a:ext cx="5225504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12" tIns="0" rIns="19751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Poca documentación</a:t>
          </a:r>
          <a:endParaRPr lang="es-ES" sz="3200" kern="1200" dirty="0"/>
        </a:p>
      </dsp:txBody>
      <dsp:txXfrm>
        <a:off x="425128" y="97397"/>
        <a:ext cx="5121748" cy="958964"/>
      </dsp:txXfrm>
    </dsp:sp>
    <dsp:sp modelId="{EF971813-3FB4-4893-949C-4A97649B16A7}">
      <dsp:nvSpPr>
        <dsp:cNvPr id="0" name=""/>
        <dsp:cNvSpPr/>
      </dsp:nvSpPr>
      <dsp:spPr>
        <a:xfrm>
          <a:off x="0" y="2209840"/>
          <a:ext cx="746500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D9A5D-D283-4F0C-BE80-EFFE260771B5}">
      <dsp:nvSpPr>
        <dsp:cNvPr id="0" name=""/>
        <dsp:cNvSpPr/>
      </dsp:nvSpPr>
      <dsp:spPr>
        <a:xfrm>
          <a:off x="373250" y="1678480"/>
          <a:ext cx="5225504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12" tIns="0" rIns="19751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Solo utiliza JavaScript</a:t>
          </a:r>
        </a:p>
      </dsp:txBody>
      <dsp:txXfrm>
        <a:off x="425128" y="1730358"/>
        <a:ext cx="5121748" cy="958964"/>
      </dsp:txXfrm>
    </dsp:sp>
    <dsp:sp modelId="{041D7A95-BA32-40B7-A1E4-154E94CD8A42}">
      <dsp:nvSpPr>
        <dsp:cNvPr id="0" name=""/>
        <dsp:cNvSpPr/>
      </dsp:nvSpPr>
      <dsp:spPr>
        <a:xfrm>
          <a:off x="0" y="3842800"/>
          <a:ext cx="746500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8FA98-29F8-422B-B286-EACC05B721E3}">
      <dsp:nvSpPr>
        <dsp:cNvPr id="0" name=""/>
        <dsp:cNvSpPr/>
      </dsp:nvSpPr>
      <dsp:spPr>
        <a:xfrm>
          <a:off x="373250" y="3311440"/>
          <a:ext cx="5225504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12" tIns="0" rIns="19751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Menos </a:t>
          </a:r>
          <a:r>
            <a:rPr lang="es-ES" sz="3200" kern="1200" dirty="0" err="1"/>
            <a:t>codigo</a:t>
          </a:r>
          <a:endParaRPr lang="es-ES" sz="3200" kern="1200" dirty="0"/>
        </a:p>
      </dsp:txBody>
      <dsp:txXfrm>
        <a:off x="425128" y="3363318"/>
        <a:ext cx="5121748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B75EA-DF3A-4488-917D-F551331F2966}" type="datetimeFigureOut">
              <a:rPr lang="es-ES" smtClean="0"/>
              <a:t>25/10/2016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B0BE4-A9F0-4F96-9676-6B36BB46A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Node.j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s.wikipedia.org/w/index.php?title=Express.js&amp;action=edit&amp;redlink=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meteor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93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036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77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43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41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75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8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8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30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debe mostrar una lista de noticias. Cada noticia tiene: Título, Fecha de publicación, Descripción, Foto, URL. ● Cuando se hace </a:t>
            </a:r>
            <a:r>
              <a:rPr lang="es-CL" dirty="0" err="1"/>
              <a:t>click</a:t>
            </a:r>
            <a:r>
              <a:rPr lang="es-CL" dirty="0"/>
              <a:t> sobre la noticia debe llevar a otra página con el contenido de la noticia. En detalle</a:t>
            </a:r>
          </a:p>
          <a:p>
            <a:endParaRPr lang="es-CL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L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2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aseline="0" dirty="0"/>
              <a:t> ya que utiliza el mismo lenguaje de </a:t>
            </a:r>
            <a:r>
              <a:rPr lang="es-CL" baseline="0" dirty="0" err="1"/>
              <a:t>javascript</a:t>
            </a:r>
            <a:r>
              <a:rPr lang="es-CL" baseline="0" dirty="0"/>
              <a:t> en todas sus fases y capas. </a:t>
            </a:r>
            <a:r>
              <a:rPr lang="es-CL" baseline="0" dirty="0" err="1"/>
              <a:t>Ademas</a:t>
            </a:r>
            <a:r>
              <a:rPr lang="es-CL" baseline="0" dirty="0"/>
              <a:t> es un </a:t>
            </a:r>
            <a:r>
              <a:rPr lang="es-CL" baseline="0" dirty="0" err="1"/>
              <a:t>framework</a:t>
            </a:r>
            <a:r>
              <a:rPr lang="es-CL" baseline="0" dirty="0"/>
              <a:t> de respuesta rápida y basado en </a:t>
            </a:r>
            <a:r>
              <a:rPr lang="es-CL" baseline="0" dirty="0" err="1"/>
              <a:t>modulos</a:t>
            </a:r>
            <a:r>
              <a:rPr lang="es-CL" baseline="0" dirty="0"/>
              <a:t> </a:t>
            </a:r>
          </a:p>
          <a:p>
            <a:endParaRPr lang="es-CL" baseline="0" dirty="0"/>
          </a:p>
          <a:p>
            <a:r>
              <a:rPr lang="es-CL" baseline="0" dirty="0" err="1"/>
              <a:t>Meteor</a:t>
            </a:r>
            <a:r>
              <a:rPr lang="es-CL" baseline="0" dirty="0"/>
              <a:t> beneficia tanto a los desarrolladores como a los clientes. Ya que menos códigos se traduce en menos errores</a:t>
            </a:r>
          </a:p>
          <a:p>
            <a:endParaRPr lang="es-CL" baseline="0" dirty="0"/>
          </a:p>
          <a:p>
            <a:r>
              <a:rPr lang="es-CL" baseline="0" dirty="0"/>
              <a:t>Una de las Desventaja que la documentación no esta muy desarrollada </a:t>
            </a:r>
          </a:p>
          <a:p>
            <a:endParaRPr lang="es-CL" baseline="0" dirty="0"/>
          </a:p>
          <a:p>
            <a:r>
              <a:rPr lang="es-CL" dirty="0"/>
              <a:t>Bueno este integra</a:t>
            </a:r>
            <a:r>
              <a:rPr lang="es-CL" baseline="0" dirty="0"/>
              <a:t> </a:t>
            </a:r>
            <a:r>
              <a:rPr lang="es-CL" dirty="0"/>
              <a:t>Angular 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Usar JavaScript en el lado del cliente y se combina con 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ode.js"/>
              </a:rPr>
              <a:t>Node.js</a:t>
            </a:r>
            <a:r>
              <a:rPr lang="es-CL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con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xpress.js (aún no redactado)"/>
              </a:rPr>
              <a:t>Express.js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juntos</a:t>
            </a:r>
            <a:r>
              <a:rPr lang="es-C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 JavaScript del lado del servidor y es utilizado</a:t>
            </a:r>
            <a:r>
              <a:rPr lang="es-C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tiempo de ejecución</a:t>
            </a:r>
          </a:p>
          <a:p>
            <a:pPr fontAlgn="base"/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hecho de usar solo 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lenguaje aumenta la productividad. Los desarrolladores del lado del cliente que trabajan con Angular pueden entender fácilmente la mayoría del código del lado del servidor y viceversa.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5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aseline="0" dirty="0"/>
              <a:t>-El mismo código corre para el cliente y para la nube. </a:t>
            </a:r>
            <a:r>
              <a:rPr lang="es-CL" baseline="0" dirty="0" err="1"/>
              <a:t>Tambien</a:t>
            </a:r>
            <a:r>
              <a:rPr lang="es-CL" baseline="0" dirty="0"/>
              <a:t> funciona en navegadores y móviles atreves del sistema unificado</a:t>
            </a:r>
          </a:p>
          <a:p>
            <a:endParaRPr lang="es-CL" baseline="0" dirty="0"/>
          </a:p>
          <a:p>
            <a:r>
              <a:rPr lang="es-CL" baseline="0" dirty="0"/>
              <a:t>-permite crear app para </a:t>
            </a:r>
            <a:r>
              <a:rPr lang="es-CL" baseline="0" dirty="0" err="1"/>
              <a:t>ios</a:t>
            </a:r>
            <a:r>
              <a:rPr lang="es-CL" baseline="0" dirty="0"/>
              <a:t> Android y web ya que trabaja con la misma tecnología (</a:t>
            </a:r>
            <a:r>
              <a:rPr lang="es-CL" baseline="0" dirty="0" err="1"/>
              <a:t>html</a:t>
            </a:r>
            <a:r>
              <a:rPr lang="es-CL" baseline="0" dirty="0"/>
              <a:t>, </a:t>
            </a:r>
            <a:r>
              <a:rPr lang="es-CL" baseline="0" dirty="0" err="1"/>
              <a:t>css</a:t>
            </a:r>
            <a:r>
              <a:rPr lang="es-CL" baseline="0" dirty="0"/>
              <a:t>  y </a:t>
            </a:r>
            <a:r>
              <a:rPr lang="es-CL" baseline="0" dirty="0" err="1"/>
              <a:t>javascript</a:t>
            </a:r>
            <a:r>
              <a:rPr lang="es-CL" baseline="0" dirty="0"/>
              <a:t>)</a:t>
            </a:r>
          </a:p>
          <a:p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/>
              <a:t>Integra angular y </a:t>
            </a:r>
            <a:r>
              <a:rPr lang="es-CL" baseline="0" dirty="0" err="1"/>
              <a:t>reac</a:t>
            </a:r>
            <a:r>
              <a:rPr lang="es-CL" baseline="0" dirty="0"/>
              <a:t> o usa el </a:t>
            </a:r>
            <a:r>
              <a:rPr lang="es-CL" baseline="0" dirty="0" err="1"/>
              <a:t>framework</a:t>
            </a:r>
            <a:r>
              <a:rPr lang="es-CL" baseline="0" dirty="0"/>
              <a:t> </a:t>
            </a:r>
            <a:r>
              <a:rPr lang="es-CL" baseline="0" dirty="0" err="1"/>
              <a:t>blaze</a:t>
            </a:r>
            <a:r>
              <a:rPr lang="es-CL" baseline="0" dirty="0"/>
              <a:t> para ofrecer la capacidad de respuesta de un </a:t>
            </a:r>
            <a:r>
              <a:rPr lang="es-CL" baseline="0" dirty="0" err="1"/>
              <a:t>client</a:t>
            </a:r>
            <a:r>
              <a:rPr lang="es-CL" baseline="0" dirty="0"/>
              <a:t>, entregando alta funcionalidad independiente del servidor central. Cualquier actualización se modificara instantánea en la pantalla de los usuarios</a:t>
            </a:r>
          </a:p>
          <a:p>
            <a:pPr marL="171450" indent="-171450">
              <a:buFontTx/>
              <a:buChar char="-"/>
            </a:pPr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/>
              <a:t>Se puede lograr en diez líneas lo que se logra normalmente en mil.</a:t>
            </a:r>
          </a:p>
          <a:p>
            <a:pPr marL="171450" indent="-171450">
              <a:buFontTx/>
              <a:buChar char="-"/>
            </a:pPr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/>
              <a:t>Cuando los datos cambian las modificaciones se propagan de forma confiable a los clientes y las pantallas de usuarios (no es necesario recargar una pagina para ver los cambios</a:t>
            </a:r>
          </a:p>
          <a:p>
            <a:pPr marL="171450" indent="-171450">
              <a:buFontTx/>
              <a:buChar char="-"/>
            </a:pPr>
            <a:endParaRPr lang="es-CL" baseline="0" dirty="0"/>
          </a:p>
          <a:p>
            <a:pPr marL="171450" indent="-171450">
              <a:buFontTx/>
              <a:buChar char="-"/>
            </a:pPr>
            <a:r>
              <a:rPr lang="es-CL" baseline="0" dirty="0"/>
              <a:t>Su sistema integrado termina con la necesidad de gestionar componentes y código. </a:t>
            </a:r>
            <a:r>
              <a:rPr lang="es-CL" baseline="0" dirty="0" err="1"/>
              <a:t>Ademas</a:t>
            </a:r>
            <a:r>
              <a:rPr lang="es-CL" baseline="0" dirty="0"/>
              <a:t> permite conectar miles de librerías con funcionalidades adicionales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42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92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31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04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 creará una nueva carpeta llamada </a:t>
            </a:r>
            <a:r>
              <a:rPr lang="es-CL" dirty="0"/>
              <a:t>simple-</a:t>
            </a:r>
            <a:r>
              <a:rPr lang="es-CL" dirty="0" err="1"/>
              <a:t>todos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todos los archivos que necesita una aplicación 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Meteor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s-C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ejecutar la aplicación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6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utilizar angular en nuestra aplicación, primero hay que quitar el paquete de interfaz de usuario por defecto de 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Meteor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llamado 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Blaze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eliminamos ejecutando:</a:t>
            </a:r>
          </a:p>
          <a:p>
            <a:endParaRPr lang="es-ES" dirty="0"/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Ahora tenemos que reemplazarlo con el paquete de interfaz de usuario para angular:</a:t>
            </a:r>
          </a:p>
          <a:p>
            <a:endParaRPr lang="es-C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empezar a trabajar con </a:t>
            </a:r>
            <a:r>
              <a:rPr lang="es-CL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angular de meteoritos</a:t>
            </a:r>
            <a:r>
              <a:rPr lang="es-C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vamos a añadir algunos paquetes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0BE4-A9F0-4F96-9676-6B36BB46A76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1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tero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69987"/>
            <a:ext cx="8825658" cy="1693939"/>
          </a:xfrm>
        </p:spPr>
        <p:txBody>
          <a:bodyPr/>
          <a:lstStyle/>
          <a:p>
            <a:r>
              <a:rPr lang="es-CL" dirty="0"/>
              <a:t>NOTICIAS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1506" y="4104167"/>
            <a:ext cx="11355573" cy="3526282"/>
          </a:xfrm>
        </p:spPr>
        <p:txBody>
          <a:bodyPr>
            <a:normAutofit/>
          </a:bodyPr>
          <a:lstStyle/>
          <a:p>
            <a:r>
              <a:rPr lang="es-CL" cap="none" dirty="0"/>
              <a:t>Arturo Espinosa Santoro</a:t>
            </a:r>
          </a:p>
          <a:p>
            <a:r>
              <a:rPr lang="es-CL" cap="none" dirty="0"/>
              <a:t>Estefania Flores Sandoval</a:t>
            </a:r>
          </a:p>
          <a:p>
            <a:r>
              <a:rPr lang="es-CL" cap="none" dirty="0"/>
              <a:t>Profesor Exequiel Fuentes</a:t>
            </a:r>
          </a:p>
          <a:p>
            <a:r>
              <a:rPr lang="es-CL" cap="none" dirty="0"/>
              <a:t>Desarrollo De Aplicaciones Web Empresariales</a:t>
            </a:r>
          </a:p>
          <a:p>
            <a:r>
              <a:rPr lang="es-CL" cap="none" dirty="0"/>
              <a:t>			</a:t>
            </a:r>
          </a:p>
          <a:p>
            <a:pPr algn="ctr"/>
            <a:r>
              <a:rPr lang="es-CL" cap="none" dirty="0"/>
              <a:t>25 de Octubre del 2016</a:t>
            </a:r>
          </a:p>
          <a:p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61506" y="3763926"/>
            <a:ext cx="11355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98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7937" t="23988" r="7562" b="45998"/>
          <a:stretch/>
        </p:blipFill>
        <p:spPr>
          <a:xfrm>
            <a:off x="2186994" y="2811780"/>
            <a:ext cx="786384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535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86091" y="1892160"/>
            <a:ext cx="9322537" cy="10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Main.html</a:t>
            </a:r>
            <a:endParaRPr lang="es-ES" sz="3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55" y="2795587"/>
            <a:ext cx="5771740" cy="32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128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091" y="1892160"/>
            <a:ext cx="9322537" cy="10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Main.js</a:t>
            </a:r>
            <a:endParaRPr lang="es-E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88" y="2809874"/>
            <a:ext cx="6365900" cy="29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249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86091" y="1406841"/>
            <a:ext cx="9322537" cy="10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todosList.js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60" y="2490506"/>
            <a:ext cx="7162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0116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86091" y="1406841"/>
            <a:ext cx="9322537" cy="10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todosList.js</a:t>
            </a:r>
            <a:endParaRPr lang="es-ES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80" y="2490506"/>
            <a:ext cx="5181654" cy="39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507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PARTES IMPORTANTES DEL CÓDIGO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091" y="1406841"/>
            <a:ext cx="9322537" cy="10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todosList.html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84" y="2324100"/>
            <a:ext cx="5446893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6295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PROBLEMAS ENCONTRADOS</a:t>
            </a:r>
            <a:endParaRPr lang="es-ES" dirty="0"/>
          </a:p>
        </p:txBody>
      </p:sp>
      <p:pic>
        <p:nvPicPr>
          <p:cNvPr id="1026" name="Picture 2" descr="Resultado de imagen para probl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36128"/>
            <a:ext cx="5271347" cy="39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423660" y="3151109"/>
            <a:ext cx="48734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Problemas con las rutas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 err="1"/>
              <a:t>FlowRouter</a:t>
            </a:r>
            <a:endParaRPr lang="es-C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 err="1"/>
              <a:t>Iron</a:t>
            </a:r>
            <a:r>
              <a:rPr lang="es-CL" sz="3200" dirty="0"/>
              <a:t> </a:t>
            </a:r>
            <a:r>
              <a:rPr lang="es-CL" sz="3200"/>
              <a:t>router</a:t>
            </a:r>
            <a:endParaRPr lang="es-CL" sz="32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07106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23078096"/>
              </p:ext>
            </p:extLst>
          </p:nvPr>
        </p:nvGraphicFramePr>
        <p:xfrm>
          <a:off x="2410514" y="1536701"/>
          <a:ext cx="7465006" cy="479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653287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069987"/>
            <a:ext cx="8825658" cy="1693939"/>
          </a:xfrm>
        </p:spPr>
        <p:txBody>
          <a:bodyPr/>
          <a:lstStyle/>
          <a:p>
            <a:r>
              <a:rPr lang="es-CL" dirty="0"/>
              <a:t>NOTICIAS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1506" y="4104167"/>
            <a:ext cx="11355573" cy="3526282"/>
          </a:xfrm>
        </p:spPr>
        <p:txBody>
          <a:bodyPr>
            <a:normAutofit/>
          </a:bodyPr>
          <a:lstStyle/>
          <a:p>
            <a:r>
              <a:rPr lang="es-CL" cap="none" dirty="0"/>
              <a:t>Arturo Espinosa Santoro</a:t>
            </a:r>
          </a:p>
          <a:p>
            <a:r>
              <a:rPr lang="es-CL" cap="none" dirty="0"/>
              <a:t>Estefania Flores Sandoval</a:t>
            </a:r>
          </a:p>
          <a:p>
            <a:r>
              <a:rPr lang="es-CL" cap="none" dirty="0"/>
              <a:t>Profesor Exequiel Fuentes</a:t>
            </a:r>
          </a:p>
          <a:p>
            <a:r>
              <a:rPr lang="es-CL" cap="none" dirty="0"/>
              <a:t>Desarrollo De Aplicaciones Web Empresariales</a:t>
            </a:r>
          </a:p>
          <a:p>
            <a:r>
              <a:rPr lang="es-CL" cap="none" dirty="0"/>
              <a:t>			</a:t>
            </a:r>
          </a:p>
          <a:p>
            <a:pPr algn="ctr"/>
            <a:r>
              <a:rPr lang="es-CL" cap="none" dirty="0"/>
              <a:t>25 de Octubre del 2016</a:t>
            </a:r>
          </a:p>
          <a:p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61506" y="3763926"/>
            <a:ext cx="11355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393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Introducción </a:t>
            </a:r>
          </a:p>
          <a:p>
            <a:r>
              <a:rPr lang="es-CL" dirty="0"/>
              <a:t>Características </a:t>
            </a:r>
          </a:p>
          <a:p>
            <a:r>
              <a:rPr lang="es-CL" dirty="0"/>
              <a:t>Instalación y Configuración</a:t>
            </a:r>
          </a:p>
          <a:p>
            <a:r>
              <a:rPr lang="es-CL" dirty="0"/>
              <a:t>Partes importantes del código </a:t>
            </a:r>
          </a:p>
          <a:p>
            <a:r>
              <a:rPr lang="es-CL" dirty="0"/>
              <a:t>Problemas y soluciones propuestas</a:t>
            </a:r>
          </a:p>
          <a:p>
            <a:r>
              <a:rPr lang="es-CL" dirty="0"/>
              <a:t>Muestra funcional</a:t>
            </a:r>
          </a:p>
          <a:p>
            <a:r>
              <a:rPr lang="es-CL" dirty="0"/>
              <a:t>Conclusión </a:t>
            </a:r>
          </a:p>
          <a:p>
            <a:endParaRPr lang="es-ES" dirty="0"/>
          </a:p>
        </p:txBody>
      </p:sp>
      <p:pic>
        <p:nvPicPr>
          <p:cNvPr id="2050" name="Picture 2" descr="Resultado de imagen para programador informa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2052918"/>
            <a:ext cx="3558540" cy="35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932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INTRODUCCIÓN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091" y="1892160"/>
            <a:ext cx="9322537" cy="1083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dirty="0"/>
              <a:t>Crear una aplicación web que muestre las últimas noticias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6" t="27579" r="29000" b="23246"/>
          <a:stretch/>
        </p:blipFill>
        <p:spPr>
          <a:xfrm>
            <a:off x="3271520" y="3014737"/>
            <a:ext cx="5344160" cy="3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405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INTRODUCCIÓN</a:t>
            </a:r>
            <a:endParaRPr lang="es-ES" sz="4400" dirty="0"/>
          </a:p>
        </p:txBody>
      </p:sp>
      <p:pic>
        <p:nvPicPr>
          <p:cNvPr id="13" name="Picture 2" descr="Resultado de imagen para meteor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7" y="2960152"/>
            <a:ext cx="5715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sultado de imagen para 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277" y="2112720"/>
            <a:ext cx="3250815" cy="17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sultado de imagen para expres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840" y="5826567"/>
            <a:ext cx="3558291" cy="7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angu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91" y="1976609"/>
            <a:ext cx="1967086" cy="196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circular 16"/>
          <p:cNvSpPr/>
          <p:nvPr/>
        </p:nvSpPr>
        <p:spPr>
          <a:xfrm>
            <a:off x="7362166" y="1445883"/>
            <a:ext cx="4829834" cy="4829834"/>
          </a:xfrm>
          <a:prstGeom prst="circularArrow">
            <a:avLst>
              <a:gd name="adj1" fmla="val 8252"/>
              <a:gd name="adj2" fmla="val 576426"/>
              <a:gd name="adj3" fmla="val 10170905"/>
              <a:gd name="adj4" fmla="val 7261132"/>
              <a:gd name="adj5" fmla="val 962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lecha: circular 17"/>
          <p:cNvSpPr/>
          <p:nvPr/>
        </p:nvSpPr>
        <p:spPr>
          <a:xfrm>
            <a:off x="6636111" y="1391618"/>
            <a:ext cx="4829834" cy="4829834"/>
          </a:xfrm>
          <a:prstGeom prst="circularArrow">
            <a:avLst>
              <a:gd name="adj1" fmla="val 8252"/>
              <a:gd name="adj2" fmla="val 576426"/>
              <a:gd name="adj3" fmla="val 2962443"/>
              <a:gd name="adj4" fmla="val 52669"/>
              <a:gd name="adj5" fmla="val 962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lecha: circular 18"/>
          <p:cNvSpPr/>
          <p:nvPr/>
        </p:nvSpPr>
        <p:spPr>
          <a:xfrm>
            <a:off x="7114862" y="1221510"/>
            <a:ext cx="4829834" cy="4829834"/>
          </a:xfrm>
          <a:prstGeom prst="circularArrow">
            <a:avLst>
              <a:gd name="adj1" fmla="val 8252"/>
              <a:gd name="adj2" fmla="val 576426"/>
              <a:gd name="adj3" fmla="val 16855402"/>
              <a:gd name="adj4" fmla="val 14968173"/>
              <a:gd name="adj5" fmla="val 962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7606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CARACTERISTICAS</a:t>
            </a:r>
            <a:endParaRPr lang="es-E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80131366"/>
              </p:ext>
            </p:extLst>
          </p:nvPr>
        </p:nvGraphicFramePr>
        <p:xfrm>
          <a:off x="508951" y="1347893"/>
          <a:ext cx="72405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14" descr="Mete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07" y="2331720"/>
            <a:ext cx="3912054" cy="28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603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3250" t="35751" r="22375" b="13649"/>
          <a:stretch/>
        </p:blipFill>
        <p:spPr>
          <a:xfrm>
            <a:off x="2605272" y="2497975"/>
            <a:ext cx="6629400" cy="3468485"/>
          </a:xfrm>
          <a:prstGeom prst="rect">
            <a:avLst/>
          </a:prstGeom>
        </p:spPr>
      </p:pic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46111" y="1633779"/>
            <a:ext cx="9322537" cy="10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>
                <a:hlinkClick r:id="rId4"/>
              </a:rPr>
              <a:t>www.meteror.com</a:t>
            </a:r>
            <a:r>
              <a:rPr lang="es-CL" sz="3600" dirty="0"/>
              <a:t>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8826413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7625" t="41209" r="17562" b="27989"/>
          <a:stretch/>
        </p:blipFill>
        <p:spPr>
          <a:xfrm>
            <a:off x="2148840" y="2757747"/>
            <a:ext cx="7901994" cy="21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92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5001" t="15135" r="13186" b="13649"/>
          <a:stretch/>
        </p:blipFill>
        <p:spPr>
          <a:xfrm>
            <a:off x="1874520" y="1404851"/>
            <a:ext cx="8755380" cy="48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89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CL" dirty="0"/>
              <a:t>INSTALACIÓN Y CONFIGURACIÓN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750" t="33931" r="7750" b="19652"/>
          <a:stretch/>
        </p:blipFill>
        <p:spPr>
          <a:xfrm>
            <a:off x="2118414" y="2510444"/>
            <a:ext cx="7863840" cy="31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8669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1670</TotalTime>
  <Words>448</Words>
  <Application>Microsoft Office PowerPoint</Application>
  <PresentationFormat>Panorámica</PresentationFormat>
  <Paragraphs>103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NOTICIAS</vt:lpstr>
      <vt:lpstr>AGENDA</vt:lpstr>
      <vt:lpstr>INTRODUCCIÓN</vt:lpstr>
      <vt:lpstr>INTRODUCCIÓN</vt:lpstr>
      <vt:lpstr>CARACTERISTICAS</vt:lpstr>
      <vt:lpstr>INSTALACIÓN Y CONFIGURACIÓN </vt:lpstr>
      <vt:lpstr>INSTALACIÓN Y CONFIGURACIÓN </vt:lpstr>
      <vt:lpstr>INSTALACIÓN Y CONFIGURACIÓN </vt:lpstr>
      <vt:lpstr>INSTALACIÓN Y CONFIGURACIÓN </vt:lpstr>
      <vt:lpstr>INSTALACIÓN Y CONFIGURACIÓN </vt:lpstr>
      <vt:lpstr>PARTES IMPORTANTES DEL CÓDIGO </vt:lpstr>
      <vt:lpstr>PARTES IMPORTANTES DEL CÓDIGO </vt:lpstr>
      <vt:lpstr>PARTES IMPORTANTES DEL CÓDIGO </vt:lpstr>
      <vt:lpstr>PARTES IMPORTANTES DEL CÓDIGO </vt:lpstr>
      <vt:lpstr>PARTES IMPORTANTES DEL CÓDIGO </vt:lpstr>
      <vt:lpstr> PROBLEMAS ENCONTRADOS</vt:lpstr>
      <vt:lpstr>CONCLUSIÓN</vt:lpstr>
      <vt:lpstr>NOTICIAS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lenovo</dc:creator>
  <cp:lastModifiedBy>lenovo</cp:lastModifiedBy>
  <cp:revision>56</cp:revision>
  <dcterms:created xsi:type="dcterms:W3CDTF">2016-09-20T18:08:05Z</dcterms:created>
  <dcterms:modified xsi:type="dcterms:W3CDTF">2016-10-25T22:02:18Z</dcterms:modified>
</cp:coreProperties>
</file>