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3" r:id="rId4"/>
    <p:sldId id="258" r:id="rId5"/>
    <p:sldId id="259" r:id="rId6"/>
    <p:sldId id="261" r:id="rId7"/>
    <p:sldId id="262" r:id="rId8"/>
    <p:sldId id="264" r:id="rId9"/>
    <p:sldId id="263" r:id="rId10"/>
    <p:sldId id="266" r:id="rId11"/>
    <p:sldId id="267" r:id="rId12"/>
    <p:sldId id="269" r:id="rId13"/>
    <p:sldId id="268" r:id="rId14"/>
    <p:sldId id="280" r:id="rId15"/>
    <p:sldId id="270" r:id="rId16"/>
    <p:sldId id="274" r:id="rId17"/>
    <p:sldId id="275" r:id="rId18"/>
    <p:sldId id="278" r:id="rId19"/>
    <p:sldId id="277" r:id="rId20"/>
    <p:sldId id="281" r:id="rId21"/>
    <p:sldId id="282" r:id="rId22"/>
    <p:sldId id="285" r:id="rId23"/>
    <p:sldId id="287" r:id="rId24"/>
    <p:sldId id="288" r:id="rId25"/>
    <p:sldId id="289" r:id="rId26"/>
    <p:sldId id="290" r:id="rId27"/>
    <p:sldId id="284" r:id="rId2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5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697F3-DB19-44B7-AE21-83FC669F91F7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373F-A54B-4DC5-9707-0D6A8225DA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277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1212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903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434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9288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714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2739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9808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378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7211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8184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32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Wilson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3868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607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0419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6474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3719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3349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1508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Jota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90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635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Jota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411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032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316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055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645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Jota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71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Wilson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9373F-A54B-4DC5-9707-0D6A8225DAA1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074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934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28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2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97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986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834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26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110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168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574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36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A7FF-4D6F-473C-A3A7-4F15817B94C1}" type="datetimeFigureOut">
              <a:rPr lang="es-CL" smtClean="0"/>
              <a:t>27-09-2016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2890-C23A-42BD-9740-97F5F956CAC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08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853244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Carrera: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 Ingeniería Civil en Computación e Informática</a:t>
            </a:r>
          </a:p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Curso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: Desarrollo de Aplicaciones Web Empresariales</a:t>
            </a:r>
          </a:p>
          <a:p>
            <a:pPr algn="l"/>
            <a:r>
              <a:rPr lang="es-CL" b="1" dirty="0" smtClean="0">
                <a:solidFill>
                  <a:schemeClr val="tx1"/>
                </a:solidFill>
                <a:cs typeface="Myriad Pro"/>
              </a:rPr>
              <a:t>Alumnos</a:t>
            </a:r>
            <a:r>
              <a:rPr lang="es-CL" dirty="0" smtClean="0">
                <a:solidFill>
                  <a:schemeClr val="tx1"/>
                </a:solidFill>
                <a:cs typeface="Myriad Pro"/>
              </a:rPr>
              <a:t>: Juan Pizarro C. , Wilson Carvajal R.</a:t>
            </a:r>
            <a:endParaRPr lang="es-ES" dirty="0" smtClean="0">
              <a:solidFill>
                <a:schemeClr val="tx1"/>
              </a:solidFill>
              <a:cs typeface="Myriad Pro"/>
            </a:endParaRPr>
          </a:p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Profesor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: </a:t>
            </a:r>
            <a:r>
              <a:rPr lang="es-CL" dirty="0" smtClean="0">
                <a:solidFill>
                  <a:schemeClr val="tx1"/>
                </a:solidFill>
              </a:rPr>
              <a:t>Exequiel</a:t>
            </a:r>
            <a:r>
              <a:rPr lang="es-CL" dirty="0">
                <a:solidFill>
                  <a:schemeClr val="tx1"/>
                </a:solidFill>
              </a:rPr>
              <a:t> </a:t>
            </a:r>
            <a:r>
              <a:rPr lang="es-CL" dirty="0" smtClean="0">
                <a:solidFill>
                  <a:schemeClr val="tx1"/>
                </a:solidFill>
              </a:rPr>
              <a:t>Fuentes L.</a:t>
            </a:r>
            <a:endParaRPr lang="es-ES" dirty="0" smtClean="0">
              <a:solidFill>
                <a:schemeClr val="tx1"/>
              </a:solidFill>
              <a:cs typeface="Myriad Pro"/>
            </a:endParaRPr>
          </a:p>
          <a:p>
            <a:endParaRPr lang="es-CL" dirty="0"/>
          </a:p>
        </p:txBody>
      </p:sp>
      <p:pic>
        <p:nvPicPr>
          <p:cNvPr id="21506" name="Picture 2" descr="https://upload.wikimedia.org/wikipedia/commons/thumb/c/ca/AngularJS_logo.svg/2000px-AngularJ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51" y="1700808"/>
            <a:ext cx="6696744" cy="17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82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48" y="2617286"/>
            <a:ext cx="7704856" cy="284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1" y="2329002"/>
            <a:ext cx="8544168" cy="386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4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CL" dirty="0" smtClean="0"/>
              <a:t>Comenzar una Aplicación Angular</a:t>
            </a:r>
            <a:endParaRPr lang="es-CL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55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Expresiones</a:t>
            </a:r>
            <a:endParaRPr lang="es-CL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Te ayudan a insertar valores  o variables dinámicas en nuestro HTML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14194"/>
            <a:ext cx="8730208" cy="320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755576" y="2886202"/>
            <a:ext cx="7481455" cy="61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 smtClean="0"/>
              <a:t>Operaciones Numéricas</a:t>
            </a:r>
            <a:endParaRPr lang="es-CL" sz="2400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776264" y="4365104"/>
            <a:ext cx="7481455" cy="61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 smtClean="0"/>
              <a:t>Operadores </a:t>
            </a:r>
            <a:r>
              <a:rPr lang="es-CL" sz="2400" dirty="0" err="1" smtClean="0"/>
              <a:t>String</a:t>
            </a:r>
            <a:endParaRPr lang="es-CL" sz="2400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12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Controllers</a:t>
            </a:r>
            <a:endParaRPr lang="es-CL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251520" y="1628800"/>
            <a:ext cx="9217024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Es donde se define el comportamiento de la aplicación en base a valores y funciones.</a:t>
            </a:r>
          </a:p>
          <a:p>
            <a:endParaRPr lang="es-CL" dirty="0"/>
          </a:p>
          <a:p>
            <a:r>
              <a:rPr lang="es-CL" dirty="0" smtClean="0"/>
              <a:t>Angular </a:t>
            </a:r>
            <a:r>
              <a:rPr lang="es-CL" dirty="0"/>
              <a:t> </a:t>
            </a:r>
            <a:r>
              <a:rPr lang="es-CL" dirty="0" smtClean="0"/>
              <a:t>$</a:t>
            </a:r>
            <a:r>
              <a:rPr lang="es-CL" dirty="0" err="1" smtClean="0"/>
              <a:t>Scope</a:t>
            </a:r>
            <a:endParaRPr lang="es-CL" dirty="0" smtClean="0"/>
          </a:p>
          <a:p>
            <a:pPr lvl="1"/>
            <a:r>
              <a:rPr lang="es-CL" sz="2400" dirty="0" smtClean="0"/>
              <a:t>Es la unión entre el HTML (vista) and JavaScript (Controlador)</a:t>
            </a:r>
          </a:p>
          <a:p>
            <a:pPr lvl="1"/>
            <a:r>
              <a:rPr lang="es-CL" sz="2400" dirty="0" smtClean="0"/>
              <a:t>Es un Objeto con propiedades y </a:t>
            </a:r>
            <a:r>
              <a:rPr lang="es-CL" sz="2400" dirty="0" err="1" smtClean="0"/>
              <a:t>metodos</a:t>
            </a:r>
            <a:endParaRPr lang="es-CL" sz="2400" dirty="0" smtClean="0"/>
          </a:p>
          <a:p>
            <a:pPr lvl="1"/>
            <a:r>
              <a:rPr lang="es-CL" sz="2400" dirty="0" smtClean="0"/>
              <a:t>Está disponible para ambos tanto vista como controlador</a:t>
            </a:r>
            <a:endParaRPr lang="es-CL" sz="2400" dirty="0"/>
          </a:p>
          <a:p>
            <a:endParaRPr lang="es-CL" dirty="0" smtClean="0"/>
          </a:p>
        </p:txBody>
      </p:sp>
      <p:cxnSp>
        <p:nvCxnSpPr>
          <p:cNvPr id="11" name="10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57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68925"/>
            <a:ext cx="706398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Controllers</a:t>
            </a:r>
            <a:endParaRPr lang="es-CL" dirty="0"/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Es donde se define el comportamiento de la aplicación en base a valores y funciones.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5" y="3531830"/>
            <a:ext cx="49149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75" y="1124744"/>
            <a:ext cx="7906039" cy="253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12 Conector recto"/>
          <p:cNvCxnSpPr/>
          <p:nvPr/>
        </p:nvCxnSpPr>
        <p:spPr>
          <a:xfrm>
            <a:off x="899592" y="1124744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22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Controllers</a:t>
            </a:r>
            <a:endParaRPr lang="es-C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" y="1178421"/>
            <a:ext cx="67151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93096"/>
            <a:ext cx="62198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899592" y="1124744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59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Directives</a:t>
            </a:r>
            <a:endParaRPr lang="es-CL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44" y="2243606"/>
            <a:ext cx="16861457" cy="99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44" y="3367024"/>
            <a:ext cx="17799893" cy="112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395536" y="1844824"/>
            <a:ext cx="7481455" cy="61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 smtClean="0"/>
              <a:t>Básicas</a:t>
            </a:r>
            <a:endParaRPr lang="es-CL" sz="2400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376144" y="4581128"/>
            <a:ext cx="7481455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2400" dirty="0" smtClean="0"/>
              <a:t>         </a:t>
            </a:r>
            <a:r>
              <a:rPr lang="es-CL" sz="2400" dirty="0" err="1"/>
              <a:t>ng-src</a:t>
            </a:r>
            <a:r>
              <a:rPr lang="es-CL" sz="2400" dirty="0" smtClean="0"/>
              <a:t>                                                   </a:t>
            </a:r>
            <a:r>
              <a:rPr lang="es-CL" sz="2400" dirty="0" err="1" smtClean="0"/>
              <a:t>ng-init</a:t>
            </a:r>
            <a:r>
              <a:rPr lang="es-CL" sz="2400" dirty="0" smtClean="0"/>
              <a:t> y </a:t>
            </a:r>
            <a:r>
              <a:rPr lang="es-CL" sz="2400" dirty="0" err="1" smtClean="0"/>
              <a:t>ng-bind</a:t>
            </a:r>
            <a:endParaRPr lang="es-CL" sz="2400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7390" b="33051"/>
          <a:stretch/>
        </p:blipFill>
        <p:spPr bwMode="auto">
          <a:xfrm>
            <a:off x="179512" y="5091325"/>
            <a:ext cx="3018732" cy="85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91325"/>
            <a:ext cx="58007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2 Marcador de contenido"/>
          <p:cNvSpPr txBox="1">
            <a:spLocks/>
          </p:cNvSpPr>
          <p:nvPr/>
        </p:nvSpPr>
        <p:spPr>
          <a:xfrm>
            <a:off x="395536" y="1340768"/>
            <a:ext cx="7481455" cy="61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 smtClean="0"/>
              <a:t>Nuevos atributos y funcionalidades al HTML</a:t>
            </a:r>
            <a:endParaRPr lang="es-CL" sz="2400" dirty="0"/>
          </a:p>
        </p:txBody>
      </p:sp>
      <p:cxnSp>
        <p:nvCxnSpPr>
          <p:cNvPr id="16" name="15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60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Directives</a:t>
            </a:r>
            <a:endParaRPr lang="es-C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641721" cy="439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251520" y="1446042"/>
            <a:ext cx="7481455" cy="47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 err="1" smtClean="0"/>
              <a:t>ng</a:t>
            </a:r>
            <a:r>
              <a:rPr lang="es-CL" sz="2400" dirty="0" smtClean="0"/>
              <a:t>-show &amp; </a:t>
            </a:r>
            <a:r>
              <a:rPr lang="es-CL" sz="2400" dirty="0" err="1" smtClean="0"/>
              <a:t>ng-hide</a:t>
            </a:r>
            <a:endParaRPr lang="es-CL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6" y="1844824"/>
            <a:ext cx="7739591" cy="252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0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Directives</a:t>
            </a:r>
            <a:endParaRPr lang="es-CL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51520" y="1446042"/>
            <a:ext cx="7481455" cy="47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 err="1"/>
              <a:t>n</a:t>
            </a:r>
            <a:r>
              <a:rPr lang="es-CL" sz="2400" dirty="0" err="1" smtClean="0"/>
              <a:t>g-Repeat</a:t>
            </a:r>
            <a:endParaRPr lang="es-CL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6" y="2025711"/>
            <a:ext cx="8874420" cy="356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2" y="2282644"/>
            <a:ext cx="8768173" cy="274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33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00277"/>
            <a:ext cx="6354497" cy="11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Directives</a:t>
            </a:r>
            <a:endParaRPr lang="es-CL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51520" y="1446042"/>
            <a:ext cx="7481455" cy="47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 err="1" smtClean="0"/>
              <a:t>ng-Submit</a:t>
            </a:r>
            <a:endParaRPr lang="es-CL" sz="24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65554"/>
            <a:ext cx="6624736" cy="254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13176"/>
            <a:ext cx="748883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19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Filtros</a:t>
            </a:r>
            <a:endParaRPr lang="es-CL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60110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8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Agenda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s-CL" sz="4000" dirty="0" smtClean="0"/>
              <a:t>¿Qué es Angular.js</a:t>
            </a:r>
          </a:p>
          <a:p>
            <a:r>
              <a:rPr lang="es-CL" sz="4000" dirty="0" smtClean="0"/>
              <a:t>Lo necesario para entender Angular.js</a:t>
            </a:r>
          </a:p>
          <a:p>
            <a:r>
              <a:rPr lang="es-CL" sz="4000" dirty="0" smtClean="0"/>
              <a:t>¿Por qué utilizar Angular?</a:t>
            </a:r>
          </a:p>
          <a:p>
            <a:r>
              <a:rPr lang="es-CL" sz="4000" dirty="0" smtClean="0"/>
              <a:t>¿Cómo funciona?</a:t>
            </a:r>
          </a:p>
          <a:p>
            <a:r>
              <a:rPr lang="es-CL" sz="4000" dirty="0" err="1" smtClean="0"/>
              <a:t>Directives</a:t>
            </a:r>
            <a:endParaRPr lang="es-CL" sz="4000" dirty="0" smtClean="0"/>
          </a:p>
          <a:p>
            <a:r>
              <a:rPr lang="es-CL" sz="4000" dirty="0" smtClean="0"/>
              <a:t>Modules</a:t>
            </a:r>
          </a:p>
          <a:p>
            <a:r>
              <a:rPr lang="es-CL" sz="4000" dirty="0" smtClean="0"/>
              <a:t>Comenzar una aplicación con Angular.js</a:t>
            </a:r>
          </a:p>
          <a:p>
            <a:r>
              <a:rPr lang="es-CL" sz="4000" dirty="0" smtClean="0"/>
              <a:t>Partes Importantes de Angular</a:t>
            </a:r>
          </a:p>
          <a:p>
            <a:r>
              <a:rPr lang="es-CL" sz="4000" dirty="0" smtClean="0"/>
              <a:t>Explicación del código</a:t>
            </a:r>
            <a:endParaRPr lang="es-CL" sz="4000" dirty="0" smtClean="0"/>
          </a:p>
          <a:p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8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Servicios</a:t>
            </a:r>
            <a:endParaRPr lang="es-CL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Objeto JavaScript que nos permite obtener información.</a:t>
            </a:r>
            <a:endParaRPr lang="es-CL" dirty="0"/>
          </a:p>
          <a:p>
            <a:r>
              <a:rPr lang="es-CL" dirty="0" smtClean="0"/>
              <a:t>Interactúan con la propia página con otros servicios o con un servidor de datos.</a:t>
            </a:r>
            <a:endParaRPr lang="es-CL" dirty="0"/>
          </a:p>
          <a:p>
            <a:r>
              <a:rPr lang="es-CL" dirty="0" smtClean="0"/>
              <a:t>Por Ejemplo el servicio </a:t>
            </a:r>
            <a:r>
              <a:rPr lang="es-CL" u="sng" dirty="0"/>
              <a:t>$</a:t>
            </a:r>
            <a:r>
              <a:rPr lang="es-CL" b="1" u="sng" dirty="0"/>
              <a:t>http</a:t>
            </a:r>
            <a:r>
              <a:rPr lang="es-CL" dirty="0"/>
              <a:t> </a:t>
            </a:r>
            <a:endParaRPr lang="es-CL" dirty="0" smtClean="0"/>
          </a:p>
          <a:p>
            <a:r>
              <a:rPr lang="es-CL" dirty="0" smtClean="0"/>
              <a:t>Facilita el TDD</a:t>
            </a:r>
          </a:p>
          <a:p>
            <a:endParaRPr lang="es-CL" dirty="0" smtClean="0"/>
          </a:p>
          <a:p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13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Validaciones Angular</a:t>
            </a:r>
            <a:endParaRPr lang="es-CL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s-CL" b="1" dirty="0"/>
              <a:t>$</a:t>
            </a:r>
            <a:r>
              <a:rPr lang="es-CL" b="1" dirty="0" err="1"/>
              <a:t>valid</a:t>
            </a:r>
            <a:r>
              <a:rPr lang="es-CL" b="1" dirty="0"/>
              <a:t>: </a:t>
            </a:r>
            <a:r>
              <a:rPr lang="es-CL" dirty="0"/>
              <a:t>booleano que marca </a:t>
            </a:r>
            <a:r>
              <a:rPr lang="es-CL" i="1" dirty="0"/>
              <a:t>True</a:t>
            </a:r>
            <a:r>
              <a:rPr lang="es-CL" dirty="0"/>
              <a:t> si el formulario es válido de acuerdo a las reglas definidas sobre este.</a:t>
            </a:r>
          </a:p>
          <a:p>
            <a:r>
              <a:rPr lang="es-CL" b="1" dirty="0"/>
              <a:t>$</a:t>
            </a:r>
            <a:r>
              <a:rPr lang="es-CL" b="1" dirty="0" err="1"/>
              <a:t>invalid</a:t>
            </a:r>
            <a:r>
              <a:rPr lang="es-CL" b="1" dirty="0"/>
              <a:t>:</a:t>
            </a:r>
            <a:r>
              <a:rPr lang="es-CL" dirty="0"/>
              <a:t> booleano que marca </a:t>
            </a:r>
            <a:r>
              <a:rPr lang="es-CL" i="1" dirty="0"/>
              <a:t>True</a:t>
            </a:r>
            <a:r>
              <a:rPr lang="es-CL" dirty="0"/>
              <a:t> si al menos un componente del formulario no cumple con las reglas definidas.</a:t>
            </a:r>
          </a:p>
          <a:p>
            <a:r>
              <a:rPr lang="es-CL" b="1" dirty="0"/>
              <a:t>$</a:t>
            </a:r>
            <a:r>
              <a:rPr lang="es-CL" b="1" dirty="0" err="1"/>
              <a:t>dirty</a:t>
            </a:r>
            <a:r>
              <a:rPr lang="es-CL" b="1" dirty="0"/>
              <a:t>: </a:t>
            </a:r>
            <a:r>
              <a:rPr lang="es-CL" dirty="0"/>
              <a:t>booleano que marca </a:t>
            </a:r>
            <a:r>
              <a:rPr lang="es-CL" i="1" dirty="0"/>
              <a:t>True</a:t>
            </a:r>
            <a:r>
              <a:rPr lang="es-CL" dirty="0"/>
              <a:t> si el usuario ha interactuado con al menos un componente del formulario. Por ejemplo, si el formulario consiste en dos campos de texto y el usuario ingresa información en uno de estos.</a:t>
            </a:r>
          </a:p>
          <a:p>
            <a:r>
              <a:rPr lang="es-CL" b="1" dirty="0"/>
              <a:t>$</a:t>
            </a:r>
            <a:r>
              <a:rPr lang="es-CL" b="1" dirty="0" err="1"/>
              <a:t>pristine</a:t>
            </a:r>
            <a:r>
              <a:rPr lang="es-CL" b="1" dirty="0"/>
              <a:t>: </a:t>
            </a:r>
            <a:r>
              <a:rPr lang="es-CL" dirty="0"/>
              <a:t>booleano que marca </a:t>
            </a:r>
            <a:r>
              <a:rPr lang="es-CL" i="1" dirty="0"/>
              <a:t>True</a:t>
            </a:r>
            <a:r>
              <a:rPr lang="es-CL" dirty="0"/>
              <a:t> si el usuario no ha ingresado nada en el formulario, es decir si el formulario no se ha usado.</a:t>
            </a:r>
          </a:p>
          <a:p>
            <a:endParaRPr lang="es-CL" dirty="0" smtClean="0"/>
          </a:p>
          <a:p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96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Explicación Código </a:t>
            </a:r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4848" y="1988840"/>
            <a:ext cx="8229600" cy="4525963"/>
          </a:xfrm>
        </p:spPr>
        <p:txBody>
          <a:bodyPr>
            <a:normAutofit/>
          </a:bodyPr>
          <a:lstStyle/>
          <a:p>
            <a:r>
              <a:rPr lang="es-CL" sz="2800" dirty="0" smtClean="0"/>
              <a:t>Inicio del Proyecto</a:t>
            </a:r>
            <a:endParaRPr lang="es-CL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640960" cy="186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850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Explicación Código </a:t>
            </a:r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1503" y="1772816"/>
            <a:ext cx="8229600" cy="4525963"/>
          </a:xfrm>
        </p:spPr>
        <p:txBody>
          <a:bodyPr>
            <a:normAutofit/>
          </a:bodyPr>
          <a:lstStyle/>
          <a:p>
            <a:r>
              <a:rPr lang="es-CL" sz="2800" dirty="0" smtClean="0"/>
              <a:t>Directivas (main.html)</a:t>
            </a:r>
            <a:endParaRPr lang="es-CL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1" y="2276872"/>
            <a:ext cx="8940085" cy="411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36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Explicación Código </a:t>
            </a:r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1503" y="1772816"/>
            <a:ext cx="8229600" cy="4525963"/>
          </a:xfrm>
        </p:spPr>
        <p:txBody>
          <a:bodyPr>
            <a:normAutofit/>
          </a:bodyPr>
          <a:lstStyle/>
          <a:p>
            <a:r>
              <a:rPr lang="es-CL" sz="2800" dirty="0" smtClean="0"/>
              <a:t>Controlador (app.js)</a:t>
            </a:r>
            <a:endParaRPr lang="es-CL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9056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328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Explicación Código </a:t>
            </a:r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1503" y="1772816"/>
            <a:ext cx="8229600" cy="4525963"/>
          </a:xfrm>
        </p:spPr>
        <p:txBody>
          <a:bodyPr>
            <a:normAutofit/>
          </a:bodyPr>
          <a:lstStyle/>
          <a:p>
            <a:r>
              <a:rPr lang="es-CL" sz="2800" dirty="0" smtClean="0"/>
              <a:t>Archivo </a:t>
            </a:r>
            <a:r>
              <a:rPr lang="es-CL" sz="2800" dirty="0" err="1" smtClean="0"/>
              <a:t>JSon</a:t>
            </a:r>
            <a:endParaRPr lang="es-CL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227687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 smtClean="0"/>
          </a:p>
          <a:p>
            <a:r>
              <a:rPr lang="es-CL" dirty="0" smtClean="0"/>
              <a:t>[</a:t>
            </a:r>
            <a:endParaRPr lang="es-CL" dirty="0"/>
          </a:p>
          <a:p>
            <a:r>
              <a:rPr lang="es-CL" dirty="0"/>
              <a:t>   {</a:t>
            </a:r>
          </a:p>
          <a:p>
            <a:r>
              <a:rPr lang="es-CL" dirty="0"/>
              <a:t>     "id": "1",</a:t>
            </a:r>
          </a:p>
          <a:p>
            <a:r>
              <a:rPr lang="es-CL" dirty="0"/>
              <a:t>     "titulo": "El Juego de Ender",</a:t>
            </a:r>
          </a:p>
          <a:p>
            <a:r>
              <a:rPr lang="es-CL" dirty="0"/>
              <a:t>     "fecha": "23/09/2016 14:32",</a:t>
            </a:r>
          </a:p>
          <a:p>
            <a:r>
              <a:rPr lang="es-CL" dirty="0"/>
              <a:t>     "</a:t>
            </a:r>
            <a:r>
              <a:rPr lang="es-CL" dirty="0" err="1"/>
              <a:t>descripcion</a:t>
            </a:r>
            <a:r>
              <a:rPr lang="es-CL" dirty="0"/>
              <a:t>": "La Tierra está </a:t>
            </a:r>
            <a:r>
              <a:rPr lang="es-CL" dirty="0" smtClean="0"/>
              <a:t>......",</a:t>
            </a:r>
          </a:p>
          <a:p>
            <a:r>
              <a:rPr lang="es-CL" dirty="0"/>
              <a:t> </a:t>
            </a:r>
            <a:r>
              <a:rPr lang="es-CL" dirty="0" smtClean="0"/>
              <a:t>     "</a:t>
            </a:r>
            <a:r>
              <a:rPr lang="es-CL" dirty="0" err="1"/>
              <a:t>img</a:t>
            </a:r>
            <a:r>
              <a:rPr lang="es-CL" dirty="0"/>
              <a:t>": "</a:t>
            </a:r>
            <a:r>
              <a:rPr lang="es-CL" dirty="0" err="1"/>
              <a:t>img</a:t>
            </a:r>
            <a:r>
              <a:rPr lang="es-CL" dirty="0"/>
              <a:t>/img1.jpg"</a:t>
            </a:r>
          </a:p>
          <a:p>
            <a:r>
              <a:rPr lang="es-CL" dirty="0"/>
              <a:t>    </a:t>
            </a:r>
            <a:r>
              <a:rPr lang="es-CL" dirty="0" smtClean="0"/>
              <a:t>}</a:t>
            </a:r>
          </a:p>
          <a:p>
            <a:r>
              <a:rPr lang="es-C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783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Separación de la lógica de la presentación de la vista</a:t>
            </a:r>
          </a:p>
          <a:p>
            <a:endParaRPr lang="es-CL" dirty="0"/>
          </a:p>
          <a:p>
            <a:r>
              <a:rPr lang="es-CL" dirty="0" smtClean="0"/>
              <a:t>Facilidad de manipular los elementos del </a:t>
            </a:r>
            <a:r>
              <a:rPr lang="es-CL" dirty="0" err="1" smtClean="0"/>
              <a:t>dom</a:t>
            </a:r>
            <a:r>
              <a:rPr lang="es-CL" dirty="0" smtClean="0"/>
              <a:t> y sus propiedades</a:t>
            </a:r>
          </a:p>
          <a:p>
            <a:pPr marL="0" indent="0">
              <a:buNone/>
            </a:pPr>
            <a:endParaRPr lang="es-CL" dirty="0" smtClean="0"/>
          </a:p>
          <a:p>
            <a:endParaRPr lang="es-CL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76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853244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Carrera: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 Ingeniería Civil en Computación e Informática</a:t>
            </a:r>
          </a:p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Curso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: Desarrollo de Aplicaciones Web Empresariales</a:t>
            </a:r>
          </a:p>
          <a:p>
            <a:pPr algn="l"/>
            <a:r>
              <a:rPr lang="es-CL" b="1" dirty="0" smtClean="0">
                <a:solidFill>
                  <a:schemeClr val="tx1"/>
                </a:solidFill>
                <a:cs typeface="Myriad Pro"/>
              </a:rPr>
              <a:t>Alumnos</a:t>
            </a:r>
            <a:r>
              <a:rPr lang="es-CL" dirty="0" smtClean="0">
                <a:solidFill>
                  <a:schemeClr val="tx1"/>
                </a:solidFill>
                <a:cs typeface="Myriad Pro"/>
              </a:rPr>
              <a:t>: Juan Pizarro C. , Wilson Carvajal R.</a:t>
            </a:r>
            <a:endParaRPr lang="es-ES" dirty="0" smtClean="0">
              <a:solidFill>
                <a:schemeClr val="tx1"/>
              </a:solidFill>
              <a:cs typeface="Myriad Pro"/>
            </a:endParaRPr>
          </a:p>
          <a:p>
            <a:pPr algn="l"/>
            <a:r>
              <a:rPr lang="es-ES" b="1" dirty="0" smtClean="0">
                <a:solidFill>
                  <a:schemeClr val="tx1"/>
                </a:solidFill>
                <a:cs typeface="Myriad Pro"/>
              </a:rPr>
              <a:t>Profesor</a:t>
            </a:r>
            <a:r>
              <a:rPr lang="es-ES" dirty="0" smtClean="0">
                <a:solidFill>
                  <a:schemeClr val="tx1"/>
                </a:solidFill>
                <a:cs typeface="Myriad Pro"/>
              </a:rPr>
              <a:t>: </a:t>
            </a:r>
            <a:r>
              <a:rPr lang="es-CL" dirty="0" smtClean="0">
                <a:solidFill>
                  <a:schemeClr val="tx1"/>
                </a:solidFill>
              </a:rPr>
              <a:t>Exequiel</a:t>
            </a:r>
            <a:r>
              <a:rPr lang="es-CL" dirty="0">
                <a:solidFill>
                  <a:schemeClr val="tx1"/>
                </a:solidFill>
              </a:rPr>
              <a:t> </a:t>
            </a:r>
            <a:r>
              <a:rPr lang="es-CL" dirty="0" smtClean="0">
                <a:solidFill>
                  <a:schemeClr val="tx1"/>
                </a:solidFill>
              </a:rPr>
              <a:t>Fuentes L.</a:t>
            </a:r>
            <a:endParaRPr lang="es-ES" dirty="0" smtClean="0">
              <a:solidFill>
                <a:schemeClr val="tx1"/>
              </a:solidFill>
              <a:cs typeface="Myriad Pro"/>
            </a:endParaRPr>
          </a:p>
          <a:p>
            <a:endParaRPr lang="es-CL" dirty="0"/>
          </a:p>
        </p:txBody>
      </p:sp>
      <p:pic>
        <p:nvPicPr>
          <p:cNvPr id="21506" name="Picture 2" descr="https://upload.wikimedia.org/wikipedia/commons/thumb/c/ca/AngularJS_logo.svg/2000px-AngularJ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51" y="1700808"/>
            <a:ext cx="6696744" cy="178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11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¿Qué es Angular.js?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Framework </a:t>
            </a:r>
            <a:r>
              <a:rPr lang="es-CL" dirty="0"/>
              <a:t>MVC de código abierto desarrollado por </a:t>
            </a:r>
            <a:r>
              <a:rPr lang="es-CL" dirty="0" smtClean="0"/>
              <a:t>Google</a:t>
            </a:r>
          </a:p>
          <a:p>
            <a:endParaRPr lang="es-CL" dirty="0" smtClean="0"/>
          </a:p>
          <a:p>
            <a:r>
              <a:rPr lang="es-CL" dirty="0" smtClean="0"/>
              <a:t>Escrito en JavaScript</a:t>
            </a:r>
          </a:p>
          <a:p>
            <a:endParaRPr lang="es-CL" dirty="0" smtClean="0"/>
          </a:p>
          <a:p>
            <a:r>
              <a:rPr lang="es-CL" dirty="0" smtClean="0"/>
              <a:t>Trabaja </a:t>
            </a:r>
            <a:r>
              <a:rPr lang="es-CL" dirty="0"/>
              <a:t>del lado del cliente (</a:t>
            </a:r>
            <a:r>
              <a:rPr lang="es-CL" dirty="0" err="1"/>
              <a:t>client-side</a:t>
            </a:r>
            <a:r>
              <a:rPr lang="es-CL" dirty="0" smtClean="0"/>
              <a:t>)</a:t>
            </a:r>
          </a:p>
          <a:p>
            <a:endParaRPr lang="es-CL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0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9252520" cy="1143000"/>
          </a:xfrm>
        </p:spPr>
        <p:txBody>
          <a:bodyPr>
            <a:normAutofit/>
          </a:bodyPr>
          <a:lstStyle/>
          <a:p>
            <a:r>
              <a:rPr lang="es-CL" dirty="0" smtClean="0"/>
              <a:t>Lo necesario para entender angular</a:t>
            </a:r>
            <a:endParaRPr lang="es-CL" dirty="0"/>
          </a:p>
        </p:txBody>
      </p:sp>
      <p:pic>
        <p:nvPicPr>
          <p:cNvPr id="16386" name="Picture 2" descr="Resultado de imagen para 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48880"/>
            <a:ext cx="2896955" cy="289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Resultado de imagen para javascrip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348880"/>
            <a:ext cx="2896955" cy="289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4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¿Por qué utilizar Angular?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Te ayuda a organizar tus archivos </a:t>
            </a:r>
            <a:r>
              <a:rPr lang="es-CL" dirty="0" err="1" smtClean="0"/>
              <a:t>javascript</a:t>
            </a:r>
            <a:endParaRPr lang="es-CL" dirty="0" smtClean="0"/>
          </a:p>
          <a:p>
            <a:endParaRPr lang="es-CL" dirty="0"/>
          </a:p>
          <a:p>
            <a:r>
              <a:rPr lang="es-CL" dirty="0" smtClean="0"/>
              <a:t>Te ayuda a crear webs </a:t>
            </a:r>
            <a:r>
              <a:rPr lang="es-CL" dirty="0" err="1" smtClean="0"/>
              <a:t>responsive</a:t>
            </a:r>
            <a:r>
              <a:rPr lang="es-CL" dirty="0" smtClean="0"/>
              <a:t> (rápidas)</a:t>
            </a:r>
          </a:p>
          <a:p>
            <a:endParaRPr lang="es-CL" dirty="0"/>
          </a:p>
          <a:p>
            <a:r>
              <a:rPr lang="es-CL" dirty="0" smtClean="0"/>
              <a:t>Trabaja muy bien con </a:t>
            </a:r>
            <a:r>
              <a:rPr lang="es-CL" dirty="0" err="1" smtClean="0"/>
              <a:t>jQuery</a:t>
            </a:r>
            <a:endParaRPr lang="es-CL" dirty="0" smtClean="0"/>
          </a:p>
          <a:p>
            <a:endParaRPr lang="es-CL" dirty="0"/>
          </a:p>
          <a:p>
            <a:r>
              <a:rPr lang="es-CL" dirty="0" smtClean="0"/>
              <a:t>Es fácil hacer </a:t>
            </a:r>
            <a:r>
              <a:rPr lang="es-CL" dirty="0" err="1"/>
              <a:t>t</a:t>
            </a:r>
            <a:r>
              <a:rPr lang="es-CL" dirty="0" err="1" smtClean="0"/>
              <a:t>esting</a:t>
            </a:r>
            <a:r>
              <a:rPr lang="es-CL" dirty="0" smtClean="0"/>
              <a:t> </a:t>
            </a:r>
            <a:endParaRPr lang="es-CL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73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¿Como funciona?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" y="1539551"/>
            <a:ext cx="910222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81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Un </a:t>
            </a:r>
            <a:r>
              <a:rPr lang="es-CL" dirty="0" err="1" smtClean="0"/>
              <a:t>Directive</a:t>
            </a:r>
            <a:r>
              <a:rPr lang="es-CL" dirty="0" smtClean="0"/>
              <a:t> es un marcador que se coloca en el código  </a:t>
            </a:r>
            <a:r>
              <a:rPr lang="es-CL" dirty="0" err="1" smtClean="0"/>
              <a:t>html</a:t>
            </a:r>
            <a:r>
              <a:rPr lang="es-CL" dirty="0" smtClean="0"/>
              <a:t> que llama a angular o referencia algún código JavaScript</a:t>
            </a:r>
          </a:p>
          <a:p>
            <a:endParaRPr lang="es-CL" dirty="0"/>
          </a:p>
          <a:p>
            <a:r>
              <a:rPr lang="es-CL" dirty="0" smtClean="0"/>
              <a:t>Es como se une(</a:t>
            </a:r>
            <a:r>
              <a:rPr lang="es-CL" dirty="0" err="1" smtClean="0"/>
              <a:t>binding</a:t>
            </a:r>
            <a:r>
              <a:rPr lang="es-CL" dirty="0" smtClean="0"/>
              <a:t>) el comportamiento de la App</a:t>
            </a:r>
            <a:endParaRPr lang="es-CL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Directives</a:t>
            </a:r>
            <a:endParaRPr lang="es-C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06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4997152"/>
          </a:xfrm>
        </p:spPr>
        <p:txBody>
          <a:bodyPr/>
          <a:lstStyle/>
          <a:p>
            <a:r>
              <a:rPr lang="es-CL" dirty="0" smtClean="0"/>
              <a:t>Donde escribimos piezas de nuestra aplicación angular</a:t>
            </a:r>
          </a:p>
          <a:p>
            <a:endParaRPr lang="es-CL" dirty="0"/>
          </a:p>
          <a:p>
            <a:r>
              <a:rPr lang="es-CL" dirty="0" smtClean="0"/>
              <a:t>Encapsulado</a:t>
            </a:r>
          </a:p>
          <a:p>
            <a:endParaRPr lang="es-CL" dirty="0"/>
          </a:p>
          <a:p>
            <a:r>
              <a:rPr lang="es-CL" dirty="0" smtClean="0"/>
              <a:t>Código más </a:t>
            </a:r>
            <a:r>
              <a:rPr lang="es-CL" dirty="0" err="1" smtClean="0"/>
              <a:t>mantenible</a:t>
            </a:r>
            <a:r>
              <a:rPr lang="es-CL" dirty="0" smtClean="0"/>
              <a:t>, legible y fácil de hacer test.</a:t>
            </a:r>
          </a:p>
          <a:p>
            <a:r>
              <a:rPr lang="es-CL" dirty="0" smtClean="0"/>
              <a:t>Es donde se definen las dependencias de la aplicación</a:t>
            </a:r>
            <a:endParaRPr lang="es-CL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Modules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7439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574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Comenzar una Aplicación Angular</a:t>
            </a:r>
            <a:endParaRPr lang="es-C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9" y="2132856"/>
            <a:ext cx="8772178" cy="323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6 Conector recto"/>
          <p:cNvCxnSpPr/>
          <p:nvPr/>
        </p:nvCxnSpPr>
        <p:spPr>
          <a:xfrm>
            <a:off x="899592" y="1268760"/>
            <a:ext cx="77048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6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477</Words>
  <Application>Microsoft Office PowerPoint</Application>
  <PresentationFormat>Presentación en pantalla (4:3)</PresentationFormat>
  <Paragraphs>158</Paragraphs>
  <Slides>27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Presentación de PowerPoint</vt:lpstr>
      <vt:lpstr>Agenda</vt:lpstr>
      <vt:lpstr>¿Qué es Angular.js?</vt:lpstr>
      <vt:lpstr>Lo necesario para entender angular</vt:lpstr>
      <vt:lpstr>¿Por qué utilizar Angular?</vt:lpstr>
      <vt:lpstr>¿Como funciona?</vt:lpstr>
      <vt:lpstr>Directives</vt:lpstr>
      <vt:lpstr>Modules</vt:lpstr>
      <vt:lpstr>Comenzar una Aplicación Angular</vt:lpstr>
      <vt:lpstr>Comenzar una Aplicación Angular</vt:lpstr>
      <vt:lpstr>Expresiones</vt:lpstr>
      <vt:lpstr>Controllers</vt:lpstr>
      <vt:lpstr>Controllers</vt:lpstr>
      <vt:lpstr>Controllers</vt:lpstr>
      <vt:lpstr>Directives</vt:lpstr>
      <vt:lpstr>Directives</vt:lpstr>
      <vt:lpstr>Directives</vt:lpstr>
      <vt:lpstr>Directives</vt:lpstr>
      <vt:lpstr>Filtros</vt:lpstr>
      <vt:lpstr>Servicios</vt:lpstr>
      <vt:lpstr>Validaciones Angular</vt:lpstr>
      <vt:lpstr>Explicación Código </vt:lpstr>
      <vt:lpstr>Explicación Código </vt:lpstr>
      <vt:lpstr>Explicación Código </vt:lpstr>
      <vt:lpstr>Explicación Código </vt:lpstr>
      <vt:lpstr>Conclusión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Wizao</dc:creator>
  <cp:lastModifiedBy>Wizao</cp:lastModifiedBy>
  <cp:revision>35</cp:revision>
  <dcterms:created xsi:type="dcterms:W3CDTF">2016-09-26T01:20:20Z</dcterms:created>
  <dcterms:modified xsi:type="dcterms:W3CDTF">2016-09-27T16:10:34Z</dcterms:modified>
</cp:coreProperties>
</file>