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2" r:id="rId16"/>
    <p:sldId id="265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926" autoAdjust="0"/>
  </p:normalViewPr>
  <p:slideViewPr>
    <p:cSldViewPr snapToGrid="0">
      <p:cViewPr varScale="1">
        <p:scale>
          <a:sx n="47" d="100"/>
          <a:sy n="47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ULTIMO%20SEMESTRE/ELECTIVO%203/noticias_react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ULTIMO%20SEMESTRE/ELECTIVO%203/reactjs-gh-page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ULTIMO%20SEMESTRE/ELECTIVO%203/noticias_react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ULTIMO%20SEMESTRE/ELECTIVO%203/reactjs-gh-pag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3AB7C-292A-4D2B-919B-C0CAE04476A5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E54ECC7-6BDC-4FF1-AD0E-A1F44B408A10}">
      <dgm:prSet phldrT="[Texto]"/>
      <dgm:spPr/>
      <dgm:t>
        <a:bodyPr/>
        <a:lstStyle/>
        <a:p>
          <a:r>
            <a:rPr lang="es-CL" dirty="0" err="1"/>
            <a:t>Model</a:t>
          </a:r>
          <a:endParaRPr lang="es-ES" dirty="0"/>
        </a:p>
      </dgm:t>
    </dgm:pt>
    <dgm:pt modelId="{348F1B59-4A58-427B-8B68-26F8C701FE6B}" type="parTrans" cxnId="{0DFB460E-602F-478B-8A1A-6454161430C5}">
      <dgm:prSet/>
      <dgm:spPr/>
      <dgm:t>
        <a:bodyPr/>
        <a:lstStyle/>
        <a:p>
          <a:endParaRPr lang="es-ES"/>
        </a:p>
      </dgm:t>
    </dgm:pt>
    <dgm:pt modelId="{9FCEA3AB-261C-4FFF-A65D-C5A54308DA10}" type="sibTrans" cxnId="{0DFB460E-602F-478B-8A1A-6454161430C5}">
      <dgm:prSet/>
      <dgm:spPr/>
      <dgm:t>
        <a:bodyPr/>
        <a:lstStyle/>
        <a:p>
          <a:endParaRPr lang="es-ES"/>
        </a:p>
      </dgm:t>
    </dgm:pt>
    <dgm:pt modelId="{F2210F03-8152-4EAB-9006-68B8891EDDCC}">
      <dgm:prSet phldrT="[Texto]"/>
      <dgm:spPr/>
      <dgm:t>
        <a:bodyPr/>
        <a:lstStyle/>
        <a:p>
          <a:r>
            <a:rPr lang="es-CL" dirty="0"/>
            <a:t>View</a:t>
          </a:r>
          <a:endParaRPr lang="es-ES" dirty="0"/>
        </a:p>
      </dgm:t>
    </dgm:pt>
    <dgm:pt modelId="{FCA5668B-EF6A-4A2A-9F7B-8A448354D94B}" type="parTrans" cxnId="{37D27B5A-244A-40D4-BA2E-969D3A39AAC6}">
      <dgm:prSet/>
      <dgm:spPr/>
      <dgm:t>
        <a:bodyPr/>
        <a:lstStyle/>
        <a:p>
          <a:endParaRPr lang="es-ES"/>
        </a:p>
      </dgm:t>
    </dgm:pt>
    <dgm:pt modelId="{AD88BC46-CE83-4114-847D-C3952DFCACBE}" type="sibTrans" cxnId="{37D27B5A-244A-40D4-BA2E-969D3A39AAC6}">
      <dgm:prSet/>
      <dgm:spPr/>
      <dgm:t>
        <a:bodyPr/>
        <a:lstStyle/>
        <a:p>
          <a:endParaRPr lang="es-ES"/>
        </a:p>
      </dgm:t>
    </dgm:pt>
    <dgm:pt modelId="{33E64464-3290-45A6-8C32-350BB6DDA198}">
      <dgm:prSet phldrT="[Texto]"/>
      <dgm:spPr/>
      <dgm:t>
        <a:bodyPr/>
        <a:lstStyle/>
        <a:p>
          <a:r>
            <a:rPr lang="es-CL" dirty="0" err="1"/>
            <a:t>User</a:t>
          </a:r>
          <a:endParaRPr lang="es-ES" dirty="0"/>
        </a:p>
      </dgm:t>
    </dgm:pt>
    <dgm:pt modelId="{D25F5EEC-922A-4B72-85CF-ECE9DF5E297D}" type="parTrans" cxnId="{57165A71-ECD0-4D78-8A80-F2B66DEBE200}">
      <dgm:prSet/>
      <dgm:spPr/>
      <dgm:t>
        <a:bodyPr/>
        <a:lstStyle/>
        <a:p>
          <a:endParaRPr lang="es-ES"/>
        </a:p>
      </dgm:t>
    </dgm:pt>
    <dgm:pt modelId="{293B5E91-968F-428A-ADD4-464E365B7D6A}" type="sibTrans" cxnId="{57165A71-ECD0-4D78-8A80-F2B66DEBE200}">
      <dgm:prSet/>
      <dgm:spPr/>
      <dgm:t>
        <a:bodyPr/>
        <a:lstStyle/>
        <a:p>
          <a:endParaRPr lang="es-ES"/>
        </a:p>
      </dgm:t>
    </dgm:pt>
    <dgm:pt modelId="{E864A7F9-3B83-4DC0-9C07-7FBBC90E758D}">
      <dgm:prSet phldrT="[Texto]"/>
      <dgm:spPr/>
      <dgm:t>
        <a:bodyPr/>
        <a:lstStyle/>
        <a:p>
          <a:r>
            <a:rPr lang="es-CL" dirty="0" err="1"/>
            <a:t>Controller</a:t>
          </a:r>
          <a:endParaRPr lang="es-ES" dirty="0"/>
        </a:p>
      </dgm:t>
    </dgm:pt>
    <dgm:pt modelId="{A5EA151A-DE68-4190-87CE-FCBE773A8491}" type="parTrans" cxnId="{1A55A9CC-AEE3-4198-8812-1610BD436F21}">
      <dgm:prSet/>
      <dgm:spPr/>
      <dgm:t>
        <a:bodyPr/>
        <a:lstStyle/>
        <a:p>
          <a:endParaRPr lang="es-ES"/>
        </a:p>
      </dgm:t>
    </dgm:pt>
    <dgm:pt modelId="{66A4F02A-819C-4567-B001-F6206CFB314F}" type="sibTrans" cxnId="{1A55A9CC-AEE3-4198-8812-1610BD436F21}">
      <dgm:prSet/>
      <dgm:spPr/>
      <dgm:t>
        <a:bodyPr/>
        <a:lstStyle/>
        <a:p>
          <a:endParaRPr lang="es-ES"/>
        </a:p>
      </dgm:t>
    </dgm:pt>
    <dgm:pt modelId="{FE2E6D8F-0DAA-4D95-B3FA-FE1075A0EAD3}" type="pres">
      <dgm:prSet presAssocID="{5CD3AB7C-292A-4D2B-919B-C0CAE04476A5}" presName="cycle" presStyleCnt="0">
        <dgm:presLayoutVars>
          <dgm:dir/>
          <dgm:resizeHandles val="exact"/>
        </dgm:presLayoutVars>
      </dgm:prSet>
      <dgm:spPr/>
    </dgm:pt>
    <dgm:pt modelId="{FA096EB0-EE90-49ED-8351-84E5BBF76677}" type="pres">
      <dgm:prSet presAssocID="{CE54ECC7-6BDC-4FF1-AD0E-A1F44B408A10}" presName="node" presStyleLbl="node1" presStyleIdx="0" presStyleCnt="4">
        <dgm:presLayoutVars>
          <dgm:bulletEnabled val="1"/>
        </dgm:presLayoutVars>
      </dgm:prSet>
      <dgm:spPr/>
    </dgm:pt>
    <dgm:pt modelId="{96682A15-4DB5-4D5C-A6AF-B11316B3BD96}" type="pres">
      <dgm:prSet presAssocID="{CE54ECC7-6BDC-4FF1-AD0E-A1F44B408A10}" presName="spNode" presStyleCnt="0"/>
      <dgm:spPr/>
    </dgm:pt>
    <dgm:pt modelId="{923DA82D-AFAF-4FCF-A5BE-78A23A669A50}" type="pres">
      <dgm:prSet presAssocID="{9FCEA3AB-261C-4FFF-A65D-C5A54308DA10}" presName="sibTrans" presStyleLbl="sibTrans1D1" presStyleIdx="0" presStyleCnt="4"/>
      <dgm:spPr/>
    </dgm:pt>
    <dgm:pt modelId="{7E6E340F-F94F-4CE9-868F-5CCE26F363F5}" type="pres">
      <dgm:prSet presAssocID="{F2210F03-8152-4EAB-9006-68B8891EDDCC}" presName="node" presStyleLbl="node1" presStyleIdx="1" presStyleCnt="4">
        <dgm:presLayoutVars>
          <dgm:bulletEnabled val="1"/>
        </dgm:presLayoutVars>
      </dgm:prSet>
      <dgm:spPr/>
    </dgm:pt>
    <dgm:pt modelId="{14B82CFF-E2E3-45E3-8167-2D3BCFFF06ED}" type="pres">
      <dgm:prSet presAssocID="{F2210F03-8152-4EAB-9006-68B8891EDDCC}" presName="spNode" presStyleCnt="0"/>
      <dgm:spPr/>
    </dgm:pt>
    <dgm:pt modelId="{41DAD78C-8608-49B7-9E06-F49F0F1FBB55}" type="pres">
      <dgm:prSet presAssocID="{AD88BC46-CE83-4114-847D-C3952DFCACBE}" presName="sibTrans" presStyleLbl="sibTrans1D1" presStyleIdx="1" presStyleCnt="4"/>
      <dgm:spPr/>
    </dgm:pt>
    <dgm:pt modelId="{43C69DE4-F7BB-4B45-AD29-C3319D316E79}" type="pres">
      <dgm:prSet presAssocID="{33E64464-3290-45A6-8C32-350BB6DDA198}" presName="node" presStyleLbl="node1" presStyleIdx="2" presStyleCnt="4">
        <dgm:presLayoutVars>
          <dgm:bulletEnabled val="1"/>
        </dgm:presLayoutVars>
      </dgm:prSet>
      <dgm:spPr/>
    </dgm:pt>
    <dgm:pt modelId="{4BC05732-C017-47AD-BDFB-34AA64376FDA}" type="pres">
      <dgm:prSet presAssocID="{33E64464-3290-45A6-8C32-350BB6DDA198}" presName="spNode" presStyleCnt="0"/>
      <dgm:spPr/>
    </dgm:pt>
    <dgm:pt modelId="{A0BBEBE4-8F90-4D27-83CE-551B62B3906D}" type="pres">
      <dgm:prSet presAssocID="{293B5E91-968F-428A-ADD4-464E365B7D6A}" presName="sibTrans" presStyleLbl="sibTrans1D1" presStyleIdx="2" presStyleCnt="4"/>
      <dgm:spPr/>
    </dgm:pt>
    <dgm:pt modelId="{823D4C5F-BE57-4DC9-A710-393640349149}" type="pres">
      <dgm:prSet presAssocID="{E864A7F9-3B83-4DC0-9C07-7FBBC90E758D}" presName="node" presStyleLbl="node1" presStyleIdx="3" presStyleCnt="4">
        <dgm:presLayoutVars>
          <dgm:bulletEnabled val="1"/>
        </dgm:presLayoutVars>
      </dgm:prSet>
      <dgm:spPr/>
    </dgm:pt>
    <dgm:pt modelId="{D1B4DCEB-7297-42FD-9298-BF11189D1C6D}" type="pres">
      <dgm:prSet presAssocID="{E864A7F9-3B83-4DC0-9C07-7FBBC90E758D}" presName="spNode" presStyleCnt="0"/>
      <dgm:spPr/>
    </dgm:pt>
    <dgm:pt modelId="{DC871DB1-04C3-452B-BA11-AE114F6EB545}" type="pres">
      <dgm:prSet presAssocID="{66A4F02A-819C-4567-B001-F6206CFB314F}" presName="sibTrans" presStyleLbl="sibTrans1D1" presStyleIdx="3" presStyleCnt="4"/>
      <dgm:spPr/>
    </dgm:pt>
  </dgm:ptLst>
  <dgm:cxnLst>
    <dgm:cxn modelId="{0DFB460E-602F-478B-8A1A-6454161430C5}" srcId="{5CD3AB7C-292A-4D2B-919B-C0CAE04476A5}" destId="{CE54ECC7-6BDC-4FF1-AD0E-A1F44B408A10}" srcOrd="0" destOrd="0" parTransId="{348F1B59-4A58-427B-8B68-26F8C701FE6B}" sibTransId="{9FCEA3AB-261C-4FFF-A65D-C5A54308DA10}"/>
    <dgm:cxn modelId="{3231D4A2-79E0-4174-956D-7885EA41E99A}" type="presOf" srcId="{E864A7F9-3B83-4DC0-9C07-7FBBC90E758D}" destId="{823D4C5F-BE57-4DC9-A710-393640349149}" srcOrd="0" destOrd="0" presId="urn:microsoft.com/office/officeart/2005/8/layout/cycle5"/>
    <dgm:cxn modelId="{57165A71-ECD0-4D78-8A80-F2B66DEBE200}" srcId="{5CD3AB7C-292A-4D2B-919B-C0CAE04476A5}" destId="{33E64464-3290-45A6-8C32-350BB6DDA198}" srcOrd="2" destOrd="0" parTransId="{D25F5EEC-922A-4B72-85CF-ECE9DF5E297D}" sibTransId="{293B5E91-968F-428A-ADD4-464E365B7D6A}"/>
    <dgm:cxn modelId="{0DEB4A3B-201E-4853-BB27-1184B3457283}" type="presOf" srcId="{CE54ECC7-6BDC-4FF1-AD0E-A1F44B408A10}" destId="{FA096EB0-EE90-49ED-8351-84E5BBF76677}" srcOrd="0" destOrd="0" presId="urn:microsoft.com/office/officeart/2005/8/layout/cycle5"/>
    <dgm:cxn modelId="{3763EFC6-134D-476B-B509-ACEE25FEA2CC}" type="presOf" srcId="{AD88BC46-CE83-4114-847D-C3952DFCACBE}" destId="{41DAD78C-8608-49B7-9E06-F49F0F1FBB55}" srcOrd="0" destOrd="0" presId="urn:microsoft.com/office/officeart/2005/8/layout/cycle5"/>
    <dgm:cxn modelId="{FAAC244B-1190-4EEE-B1E8-94306B4E13C5}" type="presOf" srcId="{66A4F02A-819C-4567-B001-F6206CFB314F}" destId="{DC871DB1-04C3-452B-BA11-AE114F6EB545}" srcOrd="0" destOrd="0" presId="urn:microsoft.com/office/officeart/2005/8/layout/cycle5"/>
    <dgm:cxn modelId="{37D27B5A-244A-40D4-BA2E-969D3A39AAC6}" srcId="{5CD3AB7C-292A-4D2B-919B-C0CAE04476A5}" destId="{F2210F03-8152-4EAB-9006-68B8891EDDCC}" srcOrd="1" destOrd="0" parTransId="{FCA5668B-EF6A-4A2A-9F7B-8A448354D94B}" sibTransId="{AD88BC46-CE83-4114-847D-C3952DFCACBE}"/>
    <dgm:cxn modelId="{72E920A0-E6F9-404A-8749-0C769CB11AD7}" type="presOf" srcId="{9FCEA3AB-261C-4FFF-A65D-C5A54308DA10}" destId="{923DA82D-AFAF-4FCF-A5BE-78A23A669A50}" srcOrd="0" destOrd="0" presId="urn:microsoft.com/office/officeart/2005/8/layout/cycle5"/>
    <dgm:cxn modelId="{8268F9A7-2097-4C98-A4BD-4E44D0AFE296}" type="presOf" srcId="{F2210F03-8152-4EAB-9006-68B8891EDDCC}" destId="{7E6E340F-F94F-4CE9-868F-5CCE26F363F5}" srcOrd="0" destOrd="0" presId="urn:microsoft.com/office/officeart/2005/8/layout/cycle5"/>
    <dgm:cxn modelId="{F3EFE034-818F-4C7D-907D-FE37EBCACE37}" type="presOf" srcId="{293B5E91-968F-428A-ADD4-464E365B7D6A}" destId="{A0BBEBE4-8F90-4D27-83CE-551B62B3906D}" srcOrd="0" destOrd="0" presId="urn:microsoft.com/office/officeart/2005/8/layout/cycle5"/>
    <dgm:cxn modelId="{9A1F7503-38A0-4572-A2ED-5A8A5EB44F1A}" type="presOf" srcId="{5CD3AB7C-292A-4D2B-919B-C0CAE04476A5}" destId="{FE2E6D8F-0DAA-4D95-B3FA-FE1075A0EAD3}" srcOrd="0" destOrd="0" presId="urn:microsoft.com/office/officeart/2005/8/layout/cycle5"/>
    <dgm:cxn modelId="{7DD9E648-A146-4AD0-9E50-D07956761CBC}" type="presOf" srcId="{33E64464-3290-45A6-8C32-350BB6DDA198}" destId="{43C69DE4-F7BB-4B45-AD29-C3319D316E79}" srcOrd="0" destOrd="0" presId="urn:microsoft.com/office/officeart/2005/8/layout/cycle5"/>
    <dgm:cxn modelId="{1A55A9CC-AEE3-4198-8812-1610BD436F21}" srcId="{5CD3AB7C-292A-4D2B-919B-C0CAE04476A5}" destId="{E864A7F9-3B83-4DC0-9C07-7FBBC90E758D}" srcOrd="3" destOrd="0" parTransId="{A5EA151A-DE68-4190-87CE-FCBE773A8491}" sibTransId="{66A4F02A-819C-4567-B001-F6206CFB314F}"/>
    <dgm:cxn modelId="{7CAEC4CF-A601-4770-81AE-D16666EC3EC8}" type="presParOf" srcId="{FE2E6D8F-0DAA-4D95-B3FA-FE1075A0EAD3}" destId="{FA096EB0-EE90-49ED-8351-84E5BBF76677}" srcOrd="0" destOrd="0" presId="urn:microsoft.com/office/officeart/2005/8/layout/cycle5"/>
    <dgm:cxn modelId="{DAE2BE26-41DB-4462-861B-313AD9176C2E}" type="presParOf" srcId="{FE2E6D8F-0DAA-4D95-B3FA-FE1075A0EAD3}" destId="{96682A15-4DB5-4D5C-A6AF-B11316B3BD96}" srcOrd="1" destOrd="0" presId="urn:microsoft.com/office/officeart/2005/8/layout/cycle5"/>
    <dgm:cxn modelId="{0BEF139A-1822-4849-9844-2D3D01D50BF1}" type="presParOf" srcId="{FE2E6D8F-0DAA-4D95-B3FA-FE1075A0EAD3}" destId="{923DA82D-AFAF-4FCF-A5BE-78A23A669A50}" srcOrd="2" destOrd="0" presId="urn:microsoft.com/office/officeart/2005/8/layout/cycle5"/>
    <dgm:cxn modelId="{910959FC-D44F-4A23-88B7-117E1DBAA84F}" type="presParOf" srcId="{FE2E6D8F-0DAA-4D95-B3FA-FE1075A0EAD3}" destId="{7E6E340F-F94F-4CE9-868F-5CCE26F363F5}" srcOrd="3" destOrd="0" presId="urn:microsoft.com/office/officeart/2005/8/layout/cycle5"/>
    <dgm:cxn modelId="{B1C6FC77-A3B9-4F6D-BDE6-7886D409713E}" type="presParOf" srcId="{FE2E6D8F-0DAA-4D95-B3FA-FE1075A0EAD3}" destId="{14B82CFF-E2E3-45E3-8167-2D3BCFFF06ED}" srcOrd="4" destOrd="0" presId="urn:microsoft.com/office/officeart/2005/8/layout/cycle5"/>
    <dgm:cxn modelId="{4E68D532-2C3C-4561-A643-47E1C54A7059}" type="presParOf" srcId="{FE2E6D8F-0DAA-4D95-B3FA-FE1075A0EAD3}" destId="{41DAD78C-8608-49B7-9E06-F49F0F1FBB55}" srcOrd="5" destOrd="0" presId="urn:microsoft.com/office/officeart/2005/8/layout/cycle5"/>
    <dgm:cxn modelId="{4429D561-CB91-49D5-A359-EB85BE4B9162}" type="presParOf" srcId="{FE2E6D8F-0DAA-4D95-B3FA-FE1075A0EAD3}" destId="{43C69DE4-F7BB-4B45-AD29-C3319D316E79}" srcOrd="6" destOrd="0" presId="urn:microsoft.com/office/officeart/2005/8/layout/cycle5"/>
    <dgm:cxn modelId="{7037A912-6F01-4B91-861C-ED7FA7271DB7}" type="presParOf" srcId="{FE2E6D8F-0DAA-4D95-B3FA-FE1075A0EAD3}" destId="{4BC05732-C017-47AD-BDFB-34AA64376FDA}" srcOrd="7" destOrd="0" presId="urn:microsoft.com/office/officeart/2005/8/layout/cycle5"/>
    <dgm:cxn modelId="{9E81E2B4-C3F7-4C87-9633-CDA6F3EC3BFD}" type="presParOf" srcId="{FE2E6D8F-0DAA-4D95-B3FA-FE1075A0EAD3}" destId="{A0BBEBE4-8F90-4D27-83CE-551B62B3906D}" srcOrd="8" destOrd="0" presId="urn:microsoft.com/office/officeart/2005/8/layout/cycle5"/>
    <dgm:cxn modelId="{9189582D-DA6E-41CC-ADB9-42FF286EEEAD}" type="presParOf" srcId="{FE2E6D8F-0DAA-4D95-B3FA-FE1075A0EAD3}" destId="{823D4C5F-BE57-4DC9-A710-393640349149}" srcOrd="9" destOrd="0" presId="urn:microsoft.com/office/officeart/2005/8/layout/cycle5"/>
    <dgm:cxn modelId="{D31E65DF-A718-4D9D-A57C-44B536472B13}" type="presParOf" srcId="{FE2E6D8F-0DAA-4D95-B3FA-FE1075A0EAD3}" destId="{D1B4DCEB-7297-42FD-9298-BF11189D1C6D}" srcOrd="10" destOrd="0" presId="urn:microsoft.com/office/officeart/2005/8/layout/cycle5"/>
    <dgm:cxn modelId="{8C86285E-4D09-450C-85F0-FAE26B21CBC9}" type="presParOf" srcId="{FE2E6D8F-0DAA-4D95-B3FA-FE1075A0EAD3}" destId="{DC871DB1-04C3-452B-BA11-AE114F6EB54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2B532-4794-4B25-8EBC-2AE0DFDFC7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F06D7FC-F481-4137-8537-A6346FB85B89}">
      <dgm:prSet phldrT="[Texto]"/>
      <dgm:spPr/>
      <dgm:t>
        <a:bodyPr/>
        <a:lstStyle/>
        <a:p>
          <a:r>
            <a:rPr lang="es-CL" dirty="0">
              <a:hlinkClick xmlns:r="http://schemas.openxmlformats.org/officeDocument/2006/relationships" r:id="rId1" action="ppaction://hlinkfile"/>
            </a:rPr>
            <a:t>Código y Browser </a:t>
          </a:r>
          <a:endParaRPr lang="es-ES" dirty="0"/>
        </a:p>
      </dgm:t>
    </dgm:pt>
    <dgm:pt modelId="{815B7F70-126D-4777-85C5-DAE83CDA9E10}" type="parTrans" cxnId="{0AECB501-781E-4CC4-81BA-1741545C2F7A}">
      <dgm:prSet/>
      <dgm:spPr/>
      <dgm:t>
        <a:bodyPr/>
        <a:lstStyle/>
        <a:p>
          <a:endParaRPr lang="es-ES"/>
        </a:p>
      </dgm:t>
    </dgm:pt>
    <dgm:pt modelId="{00BE8692-22C2-4160-8368-8582FEF0C4E8}" type="sibTrans" cxnId="{0AECB501-781E-4CC4-81BA-1741545C2F7A}">
      <dgm:prSet/>
      <dgm:spPr/>
      <dgm:t>
        <a:bodyPr/>
        <a:lstStyle/>
        <a:p>
          <a:endParaRPr lang="es-ES"/>
        </a:p>
      </dgm:t>
    </dgm:pt>
    <dgm:pt modelId="{46A5B48F-433A-4DD7-9A43-558951780521}" type="pres">
      <dgm:prSet presAssocID="{23D2B532-4794-4B25-8EBC-2AE0DFDFC776}" presName="linear" presStyleCnt="0">
        <dgm:presLayoutVars>
          <dgm:dir/>
          <dgm:animLvl val="lvl"/>
          <dgm:resizeHandles val="exact"/>
        </dgm:presLayoutVars>
      </dgm:prSet>
      <dgm:spPr/>
    </dgm:pt>
    <dgm:pt modelId="{1C210DEB-5CDE-4587-8AC0-CF9D0EFE7298}" type="pres">
      <dgm:prSet presAssocID="{3F06D7FC-F481-4137-8537-A6346FB85B89}" presName="parentLin" presStyleCnt="0"/>
      <dgm:spPr/>
    </dgm:pt>
    <dgm:pt modelId="{365BE366-E9AD-42F2-9BE8-FA6610F50897}" type="pres">
      <dgm:prSet presAssocID="{3F06D7FC-F481-4137-8537-A6346FB85B89}" presName="parentLeftMargin" presStyleLbl="node1" presStyleIdx="0" presStyleCnt="1"/>
      <dgm:spPr/>
    </dgm:pt>
    <dgm:pt modelId="{7586D158-9354-44DD-8142-A9FF7A772FEF}" type="pres">
      <dgm:prSet presAssocID="{3F06D7FC-F481-4137-8537-A6346FB85B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E0E767-B0A4-445A-9BE6-C4992BF0A9DF}" type="pres">
      <dgm:prSet presAssocID="{3F06D7FC-F481-4137-8537-A6346FB85B89}" presName="negativeSpace" presStyleCnt="0"/>
      <dgm:spPr/>
    </dgm:pt>
    <dgm:pt modelId="{D6842B02-F750-4928-A68D-F1D934D1CE2D}" type="pres">
      <dgm:prSet presAssocID="{3F06D7FC-F481-4137-8537-A6346FB85B8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42AEC7-5F7C-42E4-AC8E-46E5D6692848}" type="presOf" srcId="{3F06D7FC-F481-4137-8537-A6346FB85B89}" destId="{7586D158-9354-44DD-8142-A9FF7A772FEF}" srcOrd="1" destOrd="0" presId="urn:microsoft.com/office/officeart/2005/8/layout/list1"/>
    <dgm:cxn modelId="{0AECB501-781E-4CC4-81BA-1741545C2F7A}" srcId="{23D2B532-4794-4B25-8EBC-2AE0DFDFC776}" destId="{3F06D7FC-F481-4137-8537-A6346FB85B89}" srcOrd="0" destOrd="0" parTransId="{815B7F70-126D-4777-85C5-DAE83CDA9E10}" sibTransId="{00BE8692-22C2-4160-8368-8582FEF0C4E8}"/>
    <dgm:cxn modelId="{FA721C50-B3DD-4EB0-8130-2578B99EE878}" type="presOf" srcId="{3F06D7FC-F481-4137-8537-A6346FB85B89}" destId="{365BE366-E9AD-42F2-9BE8-FA6610F50897}" srcOrd="0" destOrd="0" presId="urn:microsoft.com/office/officeart/2005/8/layout/list1"/>
    <dgm:cxn modelId="{3932679D-150C-49C3-87B1-B98B6013A1F2}" type="presOf" srcId="{23D2B532-4794-4B25-8EBC-2AE0DFDFC776}" destId="{46A5B48F-433A-4DD7-9A43-558951780521}" srcOrd="0" destOrd="0" presId="urn:microsoft.com/office/officeart/2005/8/layout/list1"/>
    <dgm:cxn modelId="{8072C722-16B6-4FA1-B8E1-95AB63FF59F5}" type="presParOf" srcId="{46A5B48F-433A-4DD7-9A43-558951780521}" destId="{1C210DEB-5CDE-4587-8AC0-CF9D0EFE7298}" srcOrd="0" destOrd="0" presId="urn:microsoft.com/office/officeart/2005/8/layout/list1"/>
    <dgm:cxn modelId="{7F392431-624A-489C-B741-275C820FC2EF}" type="presParOf" srcId="{1C210DEB-5CDE-4587-8AC0-CF9D0EFE7298}" destId="{365BE366-E9AD-42F2-9BE8-FA6610F50897}" srcOrd="0" destOrd="0" presId="urn:microsoft.com/office/officeart/2005/8/layout/list1"/>
    <dgm:cxn modelId="{7A17324D-BDAA-47EC-8CD7-0CFEBBB073EE}" type="presParOf" srcId="{1C210DEB-5CDE-4587-8AC0-CF9D0EFE7298}" destId="{7586D158-9354-44DD-8142-A9FF7A772FEF}" srcOrd="1" destOrd="0" presId="urn:microsoft.com/office/officeart/2005/8/layout/list1"/>
    <dgm:cxn modelId="{9AC08362-E23C-40FD-93F9-A33CC34461C9}" type="presParOf" srcId="{46A5B48F-433A-4DD7-9A43-558951780521}" destId="{C9E0E767-B0A4-445A-9BE6-C4992BF0A9DF}" srcOrd="1" destOrd="0" presId="urn:microsoft.com/office/officeart/2005/8/layout/list1"/>
    <dgm:cxn modelId="{C693D9EC-910F-4492-B2E0-0271E5151FFD}" type="presParOf" srcId="{46A5B48F-433A-4DD7-9A43-558951780521}" destId="{D6842B02-F750-4928-A68D-F1D934D1CE2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9B595-AC1F-4A72-90D2-68D292F6A4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14D774-90E0-4CCF-B2A5-1FF8708CA00E}">
      <dgm:prSet phldrT="[Texto]"/>
      <dgm:spPr/>
      <dgm:t>
        <a:bodyPr/>
        <a:lstStyle/>
        <a:p>
          <a:r>
            <a:rPr lang="es-CL" dirty="0"/>
            <a:t>Segunda solución posible</a:t>
          </a:r>
          <a:endParaRPr lang="es-ES" dirty="0"/>
        </a:p>
      </dgm:t>
    </dgm:pt>
    <dgm:pt modelId="{4882A4B0-CBC7-43AC-8F10-8C124FB52F44}" type="parTrans" cxnId="{07B2761F-37B3-4377-8A08-9AA12A1FB9F0}">
      <dgm:prSet/>
      <dgm:spPr/>
      <dgm:t>
        <a:bodyPr/>
        <a:lstStyle/>
        <a:p>
          <a:endParaRPr lang="es-ES"/>
        </a:p>
      </dgm:t>
    </dgm:pt>
    <dgm:pt modelId="{7CAFB73C-579B-44A1-9BAB-18B9AE4244CD}" type="sibTrans" cxnId="{07B2761F-37B3-4377-8A08-9AA12A1FB9F0}">
      <dgm:prSet/>
      <dgm:spPr/>
      <dgm:t>
        <a:bodyPr/>
        <a:lstStyle/>
        <a:p>
          <a:endParaRPr lang="es-ES"/>
        </a:p>
      </dgm:t>
    </dgm:pt>
    <dgm:pt modelId="{044372B5-A70E-49E5-923E-CDCA0A204B85}">
      <dgm:prSet phldrT="[Texto]"/>
      <dgm:spPr/>
      <dgm:t>
        <a:bodyPr/>
        <a:lstStyle/>
        <a:p>
          <a:r>
            <a:rPr lang="es-CL" dirty="0">
              <a:hlinkClick xmlns:r="http://schemas.openxmlformats.org/officeDocument/2006/relationships" r:id="rId1" action="ppaction://hlinkfile"/>
            </a:rPr>
            <a:t>Código y Browser</a:t>
          </a:r>
          <a:endParaRPr lang="es-ES" dirty="0"/>
        </a:p>
      </dgm:t>
    </dgm:pt>
    <dgm:pt modelId="{792B855F-2D2F-4EDA-AFBC-4084CB69D854}" type="parTrans" cxnId="{9BCAEEAC-738F-404B-9A02-3E42184E799A}">
      <dgm:prSet/>
      <dgm:spPr/>
      <dgm:t>
        <a:bodyPr/>
        <a:lstStyle/>
        <a:p>
          <a:endParaRPr lang="es-ES"/>
        </a:p>
      </dgm:t>
    </dgm:pt>
    <dgm:pt modelId="{87C68712-A218-42FA-84CD-889FB3E8DC8D}" type="sibTrans" cxnId="{9BCAEEAC-738F-404B-9A02-3E42184E799A}">
      <dgm:prSet/>
      <dgm:spPr/>
      <dgm:t>
        <a:bodyPr/>
        <a:lstStyle/>
        <a:p>
          <a:endParaRPr lang="es-ES"/>
        </a:p>
      </dgm:t>
    </dgm:pt>
    <dgm:pt modelId="{90147540-F891-4FD9-960D-CF1C8EB6CF70}" type="pres">
      <dgm:prSet presAssocID="{EC19B595-AC1F-4A72-90D2-68D292F6A40A}" presName="linear" presStyleCnt="0">
        <dgm:presLayoutVars>
          <dgm:dir/>
          <dgm:animLvl val="lvl"/>
          <dgm:resizeHandles val="exact"/>
        </dgm:presLayoutVars>
      </dgm:prSet>
      <dgm:spPr/>
    </dgm:pt>
    <dgm:pt modelId="{B6CBBA66-367B-4ADF-923A-81A616A426DD}" type="pres">
      <dgm:prSet presAssocID="{6F14D774-90E0-4CCF-B2A5-1FF8708CA00E}" presName="parentLin" presStyleCnt="0"/>
      <dgm:spPr/>
    </dgm:pt>
    <dgm:pt modelId="{2F028475-70FA-4A7B-B912-37B8574AACCC}" type="pres">
      <dgm:prSet presAssocID="{6F14D774-90E0-4CCF-B2A5-1FF8708CA00E}" presName="parentLeftMargin" presStyleLbl="node1" presStyleIdx="0" presStyleCnt="2"/>
      <dgm:spPr/>
    </dgm:pt>
    <dgm:pt modelId="{86DA5464-3C2A-474C-BB87-F036F03FDDBB}" type="pres">
      <dgm:prSet presAssocID="{6F14D774-90E0-4CCF-B2A5-1FF8708CA0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F27602-E680-4166-AD41-51F1CD276290}" type="pres">
      <dgm:prSet presAssocID="{6F14D774-90E0-4CCF-B2A5-1FF8708CA00E}" presName="negativeSpace" presStyleCnt="0"/>
      <dgm:spPr/>
    </dgm:pt>
    <dgm:pt modelId="{291FA597-29E1-4F30-B143-5BBC685B506B}" type="pres">
      <dgm:prSet presAssocID="{6F14D774-90E0-4CCF-B2A5-1FF8708CA00E}" presName="childText" presStyleLbl="conFgAcc1" presStyleIdx="0" presStyleCnt="2">
        <dgm:presLayoutVars>
          <dgm:bulletEnabled val="1"/>
        </dgm:presLayoutVars>
      </dgm:prSet>
      <dgm:spPr/>
    </dgm:pt>
    <dgm:pt modelId="{478B1A98-7DB6-467B-8A2C-ABEEB873C135}" type="pres">
      <dgm:prSet presAssocID="{7CAFB73C-579B-44A1-9BAB-18B9AE4244CD}" presName="spaceBetweenRectangles" presStyleCnt="0"/>
      <dgm:spPr/>
    </dgm:pt>
    <dgm:pt modelId="{A852A5B6-1EBF-46DD-8A43-CE8F9989EA0A}" type="pres">
      <dgm:prSet presAssocID="{044372B5-A70E-49E5-923E-CDCA0A204B85}" presName="parentLin" presStyleCnt="0"/>
      <dgm:spPr/>
    </dgm:pt>
    <dgm:pt modelId="{23FF3C8E-E2D9-489E-92AD-4582FF755AC4}" type="pres">
      <dgm:prSet presAssocID="{044372B5-A70E-49E5-923E-CDCA0A204B85}" presName="parentLeftMargin" presStyleLbl="node1" presStyleIdx="0" presStyleCnt="2"/>
      <dgm:spPr/>
    </dgm:pt>
    <dgm:pt modelId="{3D3DB3D8-FA54-4BDD-ACC5-F1A25D54DB46}" type="pres">
      <dgm:prSet presAssocID="{044372B5-A70E-49E5-923E-CDCA0A204B8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37C429-2638-4441-8499-5A21E6BE2E1A}" type="pres">
      <dgm:prSet presAssocID="{044372B5-A70E-49E5-923E-CDCA0A204B85}" presName="negativeSpace" presStyleCnt="0"/>
      <dgm:spPr/>
    </dgm:pt>
    <dgm:pt modelId="{346AF5C0-F4C9-4C7E-B651-128DA86C5D0E}" type="pres">
      <dgm:prSet presAssocID="{044372B5-A70E-49E5-923E-CDCA0A204B8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15D306B-EF4A-43AF-892A-9FD380C832E5}" type="presOf" srcId="{044372B5-A70E-49E5-923E-CDCA0A204B85}" destId="{23FF3C8E-E2D9-489E-92AD-4582FF755AC4}" srcOrd="0" destOrd="0" presId="urn:microsoft.com/office/officeart/2005/8/layout/list1"/>
    <dgm:cxn modelId="{8447CC14-6168-4E29-B7FB-43F83378FE49}" type="presOf" srcId="{044372B5-A70E-49E5-923E-CDCA0A204B85}" destId="{3D3DB3D8-FA54-4BDD-ACC5-F1A25D54DB46}" srcOrd="1" destOrd="0" presId="urn:microsoft.com/office/officeart/2005/8/layout/list1"/>
    <dgm:cxn modelId="{2D424851-F907-4524-8893-48ED502C1D08}" type="presOf" srcId="{6F14D774-90E0-4CCF-B2A5-1FF8708CA00E}" destId="{86DA5464-3C2A-474C-BB87-F036F03FDDBB}" srcOrd="1" destOrd="0" presId="urn:microsoft.com/office/officeart/2005/8/layout/list1"/>
    <dgm:cxn modelId="{16B6388B-26C8-48B6-9CD4-F5054B92D298}" type="presOf" srcId="{EC19B595-AC1F-4A72-90D2-68D292F6A40A}" destId="{90147540-F891-4FD9-960D-CF1C8EB6CF70}" srcOrd="0" destOrd="0" presId="urn:microsoft.com/office/officeart/2005/8/layout/list1"/>
    <dgm:cxn modelId="{07B2761F-37B3-4377-8A08-9AA12A1FB9F0}" srcId="{EC19B595-AC1F-4A72-90D2-68D292F6A40A}" destId="{6F14D774-90E0-4CCF-B2A5-1FF8708CA00E}" srcOrd="0" destOrd="0" parTransId="{4882A4B0-CBC7-43AC-8F10-8C124FB52F44}" sibTransId="{7CAFB73C-579B-44A1-9BAB-18B9AE4244CD}"/>
    <dgm:cxn modelId="{C9C9A383-7773-40F3-AD30-8F4032A212EE}" type="presOf" srcId="{6F14D774-90E0-4CCF-B2A5-1FF8708CA00E}" destId="{2F028475-70FA-4A7B-B912-37B8574AACCC}" srcOrd="0" destOrd="0" presId="urn:microsoft.com/office/officeart/2005/8/layout/list1"/>
    <dgm:cxn modelId="{9BCAEEAC-738F-404B-9A02-3E42184E799A}" srcId="{EC19B595-AC1F-4A72-90D2-68D292F6A40A}" destId="{044372B5-A70E-49E5-923E-CDCA0A204B85}" srcOrd="1" destOrd="0" parTransId="{792B855F-2D2F-4EDA-AFBC-4084CB69D854}" sibTransId="{87C68712-A218-42FA-84CD-889FB3E8DC8D}"/>
    <dgm:cxn modelId="{1F2FF9C5-B2B7-49A8-8A8F-97DEE15A6A9E}" type="presParOf" srcId="{90147540-F891-4FD9-960D-CF1C8EB6CF70}" destId="{B6CBBA66-367B-4ADF-923A-81A616A426DD}" srcOrd="0" destOrd="0" presId="urn:microsoft.com/office/officeart/2005/8/layout/list1"/>
    <dgm:cxn modelId="{AC718862-9158-4DDF-AE79-106B80C2462D}" type="presParOf" srcId="{B6CBBA66-367B-4ADF-923A-81A616A426DD}" destId="{2F028475-70FA-4A7B-B912-37B8574AACCC}" srcOrd="0" destOrd="0" presId="urn:microsoft.com/office/officeart/2005/8/layout/list1"/>
    <dgm:cxn modelId="{DB37D5B2-F71E-4497-A8A3-9B3504F98D0C}" type="presParOf" srcId="{B6CBBA66-367B-4ADF-923A-81A616A426DD}" destId="{86DA5464-3C2A-474C-BB87-F036F03FDDBB}" srcOrd="1" destOrd="0" presId="urn:microsoft.com/office/officeart/2005/8/layout/list1"/>
    <dgm:cxn modelId="{62772EEF-7308-4DCC-9F93-82D3B570A305}" type="presParOf" srcId="{90147540-F891-4FD9-960D-CF1C8EB6CF70}" destId="{73F27602-E680-4166-AD41-51F1CD276290}" srcOrd="1" destOrd="0" presId="urn:microsoft.com/office/officeart/2005/8/layout/list1"/>
    <dgm:cxn modelId="{AC3248BD-6858-4FDA-92AA-841E26F3C310}" type="presParOf" srcId="{90147540-F891-4FD9-960D-CF1C8EB6CF70}" destId="{291FA597-29E1-4F30-B143-5BBC685B506B}" srcOrd="2" destOrd="0" presId="urn:microsoft.com/office/officeart/2005/8/layout/list1"/>
    <dgm:cxn modelId="{BC1B2B9A-4BEE-4B32-8835-AF5E1350B2E0}" type="presParOf" srcId="{90147540-F891-4FD9-960D-CF1C8EB6CF70}" destId="{478B1A98-7DB6-467B-8A2C-ABEEB873C135}" srcOrd="3" destOrd="0" presId="urn:microsoft.com/office/officeart/2005/8/layout/list1"/>
    <dgm:cxn modelId="{1CA6E938-31DF-4FAC-934A-F5EC4F4B98D4}" type="presParOf" srcId="{90147540-F891-4FD9-960D-CF1C8EB6CF70}" destId="{A852A5B6-1EBF-46DD-8A43-CE8F9989EA0A}" srcOrd="4" destOrd="0" presId="urn:microsoft.com/office/officeart/2005/8/layout/list1"/>
    <dgm:cxn modelId="{2CB24886-D3B1-42A9-B8D8-9363689F8CEC}" type="presParOf" srcId="{A852A5B6-1EBF-46DD-8A43-CE8F9989EA0A}" destId="{23FF3C8E-E2D9-489E-92AD-4582FF755AC4}" srcOrd="0" destOrd="0" presId="urn:microsoft.com/office/officeart/2005/8/layout/list1"/>
    <dgm:cxn modelId="{A54A4811-77B8-49EA-A5DD-8AD3E97425B7}" type="presParOf" srcId="{A852A5B6-1EBF-46DD-8A43-CE8F9989EA0A}" destId="{3D3DB3D8-FA54-4BDD-ACC5-F1A25D54DB46}" srcOrd="1" destOrd="0" presId="urn:microsoft.com/office/officeart/2005/8/layout/list1"/>
    <dgm:cxn modelId="{0FF9F1B6-0DDD-4D95-A2BF-1762C767FA5A}" type="presParOf" srcId="{90147540-F891-4FD9-960D-CF1C8EB6CF70}" destId="{BB37C429-2638-4441-8499-5A21E6BE2E1A}" srcOrd="5" destOrd="0" presId="urn:microsoft.com/office/officeart/2005/8/layout/list1"/>
    <dgm:cxn modelId="{E9AD2E7F-FDEF-42DA-AD9B-BADC1EDCA2FA}" type="presParOf" srcId="{90147540-F891-4FD9-960D-CF1C8EB6CF70}" destId="{346AF5C0-F4C9-4C7E-B651-128DA86C5D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6DF22D-A964-4151-A362-A60EE65C16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F49375-8443-4D0D-B993-5EBA55DD6611}">
      <dgm:prSet phldrT="[Texto]"/>
      <dgm:spPr/>
      <dgm:t>
        <a:bodyPr/>
        <a:lstStyle/>
        <a:p>
          <a:r>
            <a:rPr lang="es-CL" dirty="0"/>
            <a:t>Fácil de usar</a:t>
          </a:r>
          <a:endParaRPr lang="es-ES" dirty="0"/>
        </a:p>
      </dgm:t>
    </dgm:pt>
    <dgm:pt modelId="{8A1C85B6-E12A-4202-B863-76719FF860A2}" type="parTrans" cxnId="{8CCD4412-D7E4-4A08-8C05-D4102BEE9589}">
      <dgm:prSet/>
      <dgm:spPr/>
      <dgm:t>
        <a:bodyPr/>
        <a:lstStyle/>
        <a:p>
          <a:endParaRPr lang="es-ES"/>
        </a:p>
      </dgm:t>
    </dgm:pt>
    <dgm:pt modelId="{471A2D5C-68ED-45D9-9E58-E5542C24033B}" type="sibTrans" cxnId="{8CCD4412-D7E4-4A08-8C05-D4102BEE9589}">
      <dgm:prSet/>
      <dgm:spPr/>
      <dgm:t>
        <a:bodyPr/>
        <a:lstStyle/>
        <a:p>
          <a:endParaRPr lang="es-ES"/>
        </a:p>
      </dgm:t>
    </dgm:pt>
    <dgm:pt modelId="{88207595-EC27-4E1C-9BE9-25C2DC6FC720}">
      <dgm:prSet phldrT="[Texto]"/>
      <dgm:spPr/>
      <dgm:t>
        <a:bodyPr/>
        <a:lstStyle/>
        <a:p>
          <a:r>
            <a:rPr lang="es-CL" dirty="0"/>
            <a:t>Reutilización de código</a:t>
          </a:r>
          <a:endParaRPr lang="es-ES" dirty="0"/>
        </a:p>
      </dgm:t>
    </dgm:pt>
    <dgm:pt modelId="{A289B914-1E75-43D1-B9C0-4E7B8D275C78}" type="parTrans" cxnId="{3204AC14-F403-4267-B2C8-61E0F79F2D66}">
      <dgm:prSet/>
      <dgm:spPr/>
      <dgm:t>
        <a:bodyPr/>
        <a:lstStyle/>
        <a:p>
          <a:endParaRPr lang="es-ES"/>
        </a:p>
      </dgm:t>
    </dgm:pt>
    <dgm:pt modelId="{E0D842BA-93EF-42CF-A404-BE81DF598725}" type="sibTrans" cxnId="{3204AC14-F403-4267-B2C8-61E0F79F2D66}">
      <dgm:prSet/>
      <dgm:spPr/>
      <dgm:t>
        <a:bodyPr/>
        <a:lstStyle/>
        <a:p>
          <a:endParaRPr lang="es-ES"/>
        </a:p>
      </dgm:t>
    </dgm:pt>
    <dgm:pt modelId="{FF55C582-18D5-4439-BD12-8C2A6A95F837}">
      <dgm:prSet phldrT="[Texto]"/>
      <dgm:spPr/>
      <dgm:t>
        <a:bodyPr/>
        <a:lstStyle/>
        <a:p>
          <a:r>
            <a:rPr lang="es-CL" dirty="0"/>
            <a:t>Complementación con otros framework</a:t>
          </a:r>
          <a:endParaRPr lang="es-ES" dirty="0"/>
        </a:p>
      </dgm:t>
    </dgm:pt>
    <dgm:pt modelId="{072A15B1-EEBB-4337-A55E-13438D486892}" type="parTrans" cxnId="{20666751-FC0A-4337-83D0-911D273BF8D9}">
      <dgm:prSet/>
      <dgm:spPr/>
      <dgm:t>
        <a:bodyPr/>
        <a:lstStyle/>
        <a:p>
          <a:endParaRPr lang="es-ES"/>
        </a:p>
      </dgm:t>
    </dgm:pt>
    <dgm:pt modelId="{AB125520-B9B7-4861-A6A7-1264022DAE07}" type="sibTrans" cxnId="{20666751-FC0A-4337-83D0-911D273BF8D9}">
      <dgm:prSet/>
      <dgm:spPr/>
      <dgm:t>
        <a:bodyPr/>
        <a:lstStyle/>
        <a:p>
          <a:endParaRPr lang="es-ES"/>
        </a:p>
      </dgm:t>
    </dgm:pt>
    <dgm:pt modelId="{DF6F4AFF-0B13-4A78-BBC6-CF8AD80EE2EE}" type="pres">
      <dgm:prSet presAssocID="{0B6DF22D-A964-4151-A362-A60EE65C167E}" presName="linear" presStyleCnt="0">
        <dgm:presLayoutVars>
          <dgm:dir/>
          <dgm:animLvl val="lvl"/>
          <dgm:resizeHandles val="exact"/>
        </dgm:presLayoutVars>
      </dgm:prSet>
      <dgm:spPr/>
    </dgm:pt>
    <dgm:pt modelId="{FEA17E6D-6FB8-4356-86FE-9AA440FCEBB9}" type="pres">
      <dgm:prSet presAssocID="{C9F49375-8443-4D0D-B993-5EBA55DD6611}" presName="parentLin" presStyleCnt="0"/>
      <dgm:spPr/>
    </dgm:pt>
    <dgm:pt modelId="{7F7E790C-5E61-41DC-B6A9-E433E71F4E61}" type="pres">
      <dgm:prSet presAssocID="{C9F49375-8443-4D0D-B993-5EBA55DD6611}" presName="parentLeftMargin" presStyleLbl="node1" presStyleIdx="0" presStyleCnt="3"/>
      <dgm:spPr/>
    </dgm:pt>
    <dgm:pt modelId="{CE1673CD-1586-4FA7-BECE-F923799B5281}" type="pres">
      <dgm:prSet presAssocID="{C9F49375-8443-4D0D-B993-5EBA55DD66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20E226-9564-4C1E-875C-30031611EE0E}" type="pres">
      <dgm:prSet presAssocID="{C9F49375-8443-4D0D-B993-5EBA55DD6611}" presName="negativeSpace" presStyleCnt="0"/>
      <dgm:spPr/>
    </dgm:pt>
    <dgm:pt modelId="{6067DE30-59E8-4F54-A752-8B9EF8656E40}" type="pres">
      <dgm:prSet presAssocID="{C9F49375-8443-4D0D-B993-5EBA55DD6611}" presName="childText" presStyleLbl="conFgAcc1" presStyleIdx="0" presStyleCnt="3">
        <dgm:presLayoutVars>
          <dgm:bulletEnabled val="1"/>
        </dgm:presLayoutVars>
      </dgm:prSet>
      <dgm:spPr/>
    </dgm:pt>
    <dgm:pt modelId="{DF840868-B292-424C-897C-F42B68145BDA}" type="pres">
      <dgm:prSet presAssocID="{471A2D5C-68ED-45D9-9E58-E5542C24033B}" presName="spaceBetweenRectangles" presStyleCnt="0"/>
      <dgm:spPr/>
    </dgm:pt>
    <dgm:pt modelId="{03FF62D4-62F4-40DA-8DA6-AEE52932B8A9}" type="pres">
      <dgm:prSet presAssocID="{88207595-EC27-4E1C-9BE9-25C2DC6FC720}" presName="parentLin" presStyleCnt="0"/>
      <dgm:spPr/>
    </dgm:pt>
    <dgm:pt modelId="{BE49EC40-C1EB-4C54-A3A6-D427D0903221}" type="pres">
      <dgm:prSet presAssocID="{88207595-EC27-4E1C-9BE9-25C2DC6FC720}" presName="parentLeftMargin" presStyleLbl="node1" presStyleIdx="0" presStyleCnt="3"/>
      <dgm:spPr/>
    </dgm:pt>
    <dgm:pt modelId="{C4C4DD19-11E3-4288-924A-920E67619337}" type="pres">
      <dgm:prSet presAssocID="{88207595-EC27-4E1C-9BE9-25C2DC6FC7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FCE675-BF3B-4297-8963-219BB65DD0E0}" type="pres">
      <dgm:prSet presAssocID="{88207595-EC27-4E1C-9BE9-25C2DC6FC720}" presName="negativeSpace" presStyleCnt="0"/>
      <dgm:spPr/>
    </dgm:pt>
    <dgm:pt modelId="{FBC71AEE-8CA9-45A0-AD06-B08CA60F4EA9}" type="pres">
      <dgm:prSet presAssocID="{88207595-EC27-4E1C-9BE9-25C2DC6FC720}" presName="childText" presStyleLbl="conFgAcc1" presStyleIdx="1" presStyleCnt="3">
        <dgm:presLayoutVars>
          <dgm:bulletEnabled val="1"/>
        </dgm:presLayoutVars>
      </dgm:prSet>
      <dgm:spPr/>
    </dgm:pt>
    <dgm:pt modelId="{1B248651-1064-48C0-86A8-2442392300CA}" type="pres">
      <dgm:prSet presAssocID="{E0D842BA-93EF-42CF-A404-BE81DF598725}" presName="spaceBetweenRectangles" presStyleCnt="0"/>
      <dgm:spPr/>
    </dgm:pt>
    <dgm:pt modelId="{F8711987-5EDD-4F70-AD8D-177D78F2B134}" type="pres">
      <dgm:prSet presAssocID="{FF55C582-18D5-4439-BD12-8C2A6A95F837}" presName="parentLin" presStyleCnt="0"/>
      <dgm:spPr/>
    </dgm:pt>
    <dgm:pt modelId="{215FE834-6C66-44B9-979B-8348D5EE3094}" type="pres">
      <dgm:prSet presAssocID="{FF55C582-18D5-4439-BD12-8C2A6A95F837}" presName="parentLeftMargin" presStyleLbl="node1" presStyleIdx="1" presStyleCnt="3"/>
      <dgm:spPr/>
    </dgm:pt>
    <dgm:pt modelId="{9E48FA98-29F8-422B-B286-EACC05B721E3}" type="pres">
      <dgm:prSet presAssocID="{FF55C582-18D5-4439-BD12-8C2A6A95F8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933D02-08B6-4132-A578-2713C375480E}" type="pres">
      <dgm:prSet presAssocID="{FF55C582-18D5-4439-BD12-8C2A6A95F837}" presName="negativeSpace" presStyleCnt="0"/>
      <dgm:spPr/>
    </dgm:pt>
    <dgm:pt modelId="{041D7A95-BA32-40B7-A1E4-154E94CD8A42}" type="pres">
      <dgm:prSet presAssocID="{FF55C582-18D5-4439-BD12-8C2A6A95F8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22860F-DE54-4A34-A233-4524F8C02EB9}" type="presOf" srcId="{FF55C582-18D5-4439-BD12-8C2A6A95F837}" destId="{215FE834-6C66-44B9-979B-8348D5EE3094}" srcOrd="0" destOrd="0" presId="urn:microsoft.com/office/officeart/2005/8/layout/list1"/>
    <dgm:cxn modelId="{8CCD4412-D7E4-4A08-8C05-D4102BEE9589}" srcId="{0B6DF22D-A964-4151-A362-A60EE65C167E}" destId="{C9F49375-8443-4D0D-B993-5EBA55DD6611}" srcOrd="0" destOrd="0" parTransId="{8A1C85B6-E12A-4202-B863-76719FF860A2}" sibTransId="{471A2D5C-68ED-45D9-9E58-E5542C24033B}"/>
    <dgm:cxn modelId="{57289B5A-DE6F-4F2E-BE5B-E4D8D48DED37}" type="presOf" srcId="{C9F49375-8443-4D0D-B993-5EBA55DD6611}" destId="{CE1673CD-1586-4FA7-BECE-F923799B5281}" srcOrd="1" destOrd="0" presId="urn:microsoft.com/office/officeart/2005/8/layout/list1"/>
    <dgm:cxn modelId="{743D958D-654E-4903-9144-84E0EF173764}" type="presOf" srcId="{88207595-EC27-4E1C-9BE9-25C2DC6FC720}" destId="{C4C4DD19-11E3-4288-924A-920E67619337}" srcOrd="1" destOrd="0" presId="urn:microsoft.com/office/officeart/2005/8/layout/list1"/>
    <dgm:cxn modelId="{3204AC14-F403-4267-B2C8-61E0F79F2D66}" srcId="{0B6DF22D-A964-4151-A362-A60EE65C167E}" destId="{88207595-EC27-4E1C-9BE9-25C2DC6FC720}" srcOrd="1" destOrd="0" parTransId="{A289B914-1E75-43D1-B9C0-4E7B8D275C78}" sibTransId="{E0D842BA-93EF-42CF-A404-BE81DF598725}"/>
    <dgm:cxn modelId="{20666751-FC0A-4337-83D0-911D273BF8D9}" srcId="{0B6DF22D-A964-4151-A362-A60EE65C167E}" destId="{FF55C582-18D5-4439-BD12-8C2A6A95F837}" srcOrd="2" destOrd="0" parTransId="{072A15B1-EEBB-4337-A55E-13438D486892}" sibTransId="{AB125520-B9B7-4861-A6A7-1264022DAE07}"/>
    <dgm:cxn modelId="{35C6F10F-4CD1-4056-AFF4-A2DFA6F004D9}" type="presOf" srcId="{0B6DF22D-A964-4151-A362-A60EE65C167E}" destId="{DF6F4AFF-0B13-4A78-BBC6-CF8AD80EE2EE}" srcOrd="0" destOrd="0" presId="urn:microsoft.com/office/officeart/2005/8/layout/list1"/>
    <dgm:cxn modelId="{CB5BD3A5-1B37-4489-B255-6D707026B7F1}" type="presOf" srcId="{FF55C582-18D5-4439-BD12-8C2A6A95F837}" destId="{9E48FA98-29F8-422B-B286-EACC05B721E3}" srcOrd="1" destOrd="0" presId="urn:microsoft.com/office/officeart/2005/8/layout/list1"/>
    <dgm:cxn modelId="{4E3E1D01-9D75-4F42-B41F-F621112D43EA}" type="presOf" srcId="{88207595-EC27-4E1C-9BE9-25C2DC6FC720}" destId="{BE49EC40-C1EB-4C54-A3A6-D427D0903221}" srcOrd="0" destOrd="0" presId="urn:microsoft.com/office/officeart/2005/8/layout/list1"/>
    <dgm:cxn modelId="{2A81F32D-9B29-46BA-A2B3-3A55D424A39C}" type="presOf" srcId="{C9F49375-8443-4D0D-B993-5EBA55DD6611}" destId="{7F7E790C-5E61-41DC-B6A9-E433E71F4E61}" srcOrd="0" destOrd="0" presId="urn:microsoft.com/office/officeart/2005/8/layout/list1"/>
    <dgm:cxn modelId="{AFE1A15B-6044-424A-93EB-B78806F09F33}" type="presParOf" srcId="{DF6F4AFF-0B13-4A78-BBC6-CF8AD80EE2EE}" destId="{FEA17E6D-6FB8-4356-86FE-9AA440FCEBB9}" srcOrd="0" destOrd="0" presId="urn:microsoft.com/office/officeart/2005/8/layout/list1"/>
    <dgm:cxn modelId="{912AEFB5-624E-49C8-ACC2-C6BF66CD6EF3}" type="presParOf" srcId="{FEA17E6D-6FB8-4356-86FE-9AA440FCEBB9}" destId="{7F7E790C-5E61-41DC-B6A9-E433E71F4E61}" srcOrd="0" destOrd="0" presId="urn:microsoft.com/office/officeart/2005/8/layout/list1"/>
    <dgm:cxn modelId="{41984088-E644-48AC-B7D4-7D29ADFB1E2B}" type="presParOf" srcId="{FEA17E6D-6FB8-4356-86FE-9AA440FCEBB9}" destId="{CE1673CD-1586-4FA7-BECE-F923799B5281}" srcOrd="1" destOrd="0" presId="urn:microsoft.com/office/officeart/2005/8/layout/list1"/>
    <dgm:cxn modelId="{BBA8DFD1-56AE-4890-B3D6-98A36544BA6F}" type="presParOf" srcId="{DF6F4AFF-0B13-4A78-BBC6-CF8AD80EE2EE}" destId="{C220E226-9564-4C1E-875C-30031611EE0E}" srcOrd="1" destOrd="0" presId="urn:microsoft.com/office/officeart/2005/8/layout/list1"/>
    <dgm:cxn modelId="{227A3637-4BA9-47F3-A1FC-8493F1A57CDD}" type="presParOf" srcId="{DF6F4AFF-0B13-4A78-BBC6-CF8AD80EE2EE}" destId="{6067DE30-59E8-4F54-A752-8B9EF8656E40}" srcOrd="2" destOrd="0" presId="urn:microsoft.com/office/officeart/2005/8/layout/list1"/>
    <dgm:cxn modelId="{2635A9D3-6B0F-4BE6-AA20-1BE110B5B433}" type="presParOf" srcId="{DF6F4AFF-0B13-4A78-BBC6-CF8AD80EE2EE}" destId="{DF840868-B292-424C-897C-F42B68145BDA}" srcOrd="3" destOrd="0" presId="urn:microsoft.com/office/officeart/2005/8/layout/list1"/>
    <dgm:cxn modelId="{1C36E601-DBD1-490A-9AC1-C20E5EFBF156}" type="presParOf" srcId="{DF6F4AFF-0B13-4A78-BBC6-CF8AD80EE2EE}" destId="{03FF62D4-62F4-40DA-8DA6-AEE52932B8A9}" srcOrd="4" destOrd="0" presId="urn:microsoft.com/office/officeart/2005/8/layout/list1"/>
    <dgm:cxn modelId="{4674DEE1-95BF-4CE3-81CC-8ADB656A8CC6}" type="presParOf" srcId="{03FF62D4-62F4-40DA-8DA6-AEE52932B8A9}" destId="{BE49EC40-C1EB-4C54-A3A6-D427D0903221}" srcOrd="0" destOrd="0" presId="urn:microsoft.com/office/officeart/2005/8/layout/list1"/>
    <dgm:cxn modelId="{83AF98E2-67E2-4ADB-BB1B-0B766FB3E792}" type="presParOf" srcId="{03FF62D4-62F4-40DA-8DA6-AEE52932B8A9}" destId="{C4C4DD19-11E3-4288-924A-920E67619337}" srcOrd="1" destOrd="0" presId="urn:microsoft.com/office/officeart/2005/8/layout/list1"/>
    <dgm:cxn modelId="{F4FE90D1-D944-48BD-8665-0FBA332257B4}" type="presParOf" srcId="{DF6F4AFF-0B13-4A78-BBC6-CF8AD80EE2EE}" destId="{7AFCE675-BF3B-4297-8963-219BB65DD0E0}" srcOrd="5" destOrd="0" presId="urn:microsoft.com/office/officeart/2005/8/layout/list1"/>
    <dgm:cxn modelId="{24D011AE-098C-4FC9-A8EF-4230A7ADFB60}" type="presParOf" srcId="{DF6F4AFF-0B13-4A78-BBC6-CF8AD80EE2EE}" destId="{FBC71AEE-8CA9-45A0-AD06-B08CA60F4EA9}" srcOrd="6" destOrd="0" presId="urn:microsoft.com/office/officeart/2005/8/layout/list1"/>
    <dgm:cxn modelId="{BDAA9ED3-C02B-48D5-A66C-78B29ECA558F}" type="presParOf" srcId="{DF6F4AFF-0B13-4A78-BBC6-CF8AD80EE2EE}" destId="{1B248651-1064-48C0-86A8-2442392300CA}" srcOrd="7" destOrd="0" presId="urn:microsoft.com/office/officeart/2005/8/layout/list1"/>
    <dgm:cxn modelId="{96251BE5-F19D-4318-98B7-5C1C682C21A8}" type="presParOf" srcId="{DF6F4AFF-0B13-4A78-BBC6-CF8AD80EE2EE}" destId="{F8711987-5EDD-4F70-AD8D-177D78F2B134}" srcOrd="8" destOrd="0" presId="urn:microsoft.com/office/officeart/2005/8/layout/list1"/>
    <dgm:cxn modelId="{29F33EB5-3D62-4315-8329-C69023282FF6}" type="presParOf" srcId="{F8711987-5EDD-4F70-AD8D-177D78F2B134}" destId="{215FE834-6C66-44B9-979B-8348D5EE3094}" srcOrd="0" destOrd="0" presId="urn:microsoft.com/office/officeart/2005/8/layout/list1"/>
    <dgm:cxn modelId="{11E3E9DD-30D9-468A-B5FA-1864E915C380}" type="presParOf" srcId="{F8711987-5EDD-4F70-AD8D-177D78F2B134}" destId="{9E48FA98-29F8-422B-B286-EACC05B721E3}" srcOrd="1" destOrd="0" presId="urn:microsoft.com/office/officeart/2005/8/layout/list1"/>
    <dgm:cxn modelId="{D8C6A289-CB8C-49CF-BFE9-F96AEA396152}" type="presParOf" srcId="{DF6F4AFF-0B13-4A78-BBC6-CF8AD80EE2EE}" destId="{75933D02-08B6-4132-A578-2713C375480E}" srcOrd="9" destOrd="0" presId="urn:microsoft.com/office/officeart/2005/8/layout/list1"/>
    <dgm:cxn modelId="{FD56CADC-98BD-465F-BB08-98F6D125939D}" type="presParOf" srcId="{DF6F4AFF-0B13-4A78-BBC6-CF8AD80EE2EE}" destId="{041D7A95-BA32-40B7-A1E4-154E94CD8A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96EB0-EE90-49ED-8351-84E5BBF76677}">
      <dsp:nvSpPr>
        <dsp:cNvPr id="0" name=""/>
        <dsp:cNvSpPr/>
      </dsp:nvSpPr>
      <dsp:spPr>
        <a:xfrm>
          <a:off x="2895441" y="898"/>
          <a:ext cx="1686877" cy="10964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 err="1"/>
            <a:t>Model</a:t>
          </a:r>
          <a:endParaRPr lang="es-ES" sz="2300" kern="1200" dirty="0"/>
        </a:p>
      </dsp:txBody>
      <dsp:txXfrm>
        <a:off x="2948966" y="54423"/>
        <a:ext cx="1579827" cy="989420"/>
      </dsp:txXfrm>
    </dsp:sp>
    <dsp:sp modelId="{923DA82D-AFAF-4FCF-A5BE-78A23A669A50}">
      <dsp:nvSpPr>
        <dsp:cNvPr id="0" name=""/>
        <dsp:cNvSpPr/>
      </dsp:nvSpPr>
      <dsp:spPr>
        <a:xfrm>
          <a:off x="1927507" y="549134"/>
          <a:ext cx="3622744" cy="3622744"/>
        </a:xfrm>
        <a:custGeom>
          <a:avLst/>
          <a:gdLst/>
          <a:ahLst/>
          <a:cxnLst/>
          <a:rect l="0" t="0" r="0" b="0"/>
          <a:pathLst>
            <a:path>
              <a:moveTo>
                <a:pt x="2887637" y="354415"/>
              </a:moveTo>
              <a:arcTo wR="1811372" hR="1811372" stAng="18387215" swAng="1633594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340F-F94F-4CE9-868F-5CCE26F363F5}">
      <dsp:nvSpPr>
        <dsp:cNvPr id="0" name=""/>
        <dsp:cNvSpPr/>
      </dsp:nvSpPr>
      <dsp:spPr>
        <a:xfrm>
          <a:off x="4706813" y="1812271"/>
          <a:ext cx="1686877" cy="1096470"/>
        </a:xfrm>
        <a:prstGeom prst="round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View</a:t>
          </a:r>
          <a:endParaRPr lang="es-ES" sz="2300" kern="1200" dirty="0"/>
        </a:p>
      </dsp:txBody>
      <dsp:txXfrm>
        <a:off x="4760338" y="1865796"/>
        <a:ext cx="1579827" cy="989420"/>
      </dsp:txXfrm>
    </dsp:sp>
    <dsp:sp modelId="{41DAD78C-8608-49B7-9E06-F49F0F1FBB55}">
      <dsp:nvSpPr>
        <dsp:cNvPr id="0" name=""/>
        <dsp:cNvSpPr/>
      </dsp:nvSpPr>
      <dsp:spPr>
        <a:xfrm>
          <a:off x="1927507" y="549134"/>
          <a:ext cx="3622744" cy="3622744"/>
        </a:xfrm>
        <a:custGeom>
          <a:avLst/>
          <a:gdLst/>
          <a:ahLst/>
          <a:cxnLst/>
          <a:rect l="0" t="0" r="0" b="0"/>
          <a:pathLst>
            <a:path>
              <a:moveTo>
                <a:pt x="3434964" y="2614501"/>
              </a:moveTo>
              <a:arcTo wR="1811372" hR="1811372" stAng="1579191" swAng="1633594"/>
            </a:path>
          </a:pathLst>
        </a:custGeom>
        <a:noFill/>
        <a:ln w="9525" cap="rnd" cmpd="sng" algn="ctr">
          <a:solidFill>
            <a:schemeClr val="accent3">
              <a:hueOff val="2189301"/>
              <a:satOff val="-16877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69DE4-F7BB-4B45-AD29-C3319D316E79}">
      <dsp:nvSpPr>
        <dsp:cNvPr id="0" name=""/>
        <dsp:cNvSpPr/>
      </dsp:nvSpPr>
      <dsp:spPr>
        <a:xfrm>
          <a:off x="2895441" y="3623643"/>
          <a:ext cx="1686877" cy="1096470"/>
        </a:xfrm>
        <a:prstGeom prst="round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 err="1"/>
            <a:t>User</a:t>
          </a:r>
          <a:endParaRPr lang="es-ES" sz="2300" kern="1200" dirty="0"/>
        </a:p>
      </dsp:txBody>
      <dsp:txXfrm>
        <a:off x="2948966" y="3677168"/>
        <a:ext cx="1579827" cy="989420"/>
      </dsp:txXfrm>
    </dsp:sp>
    <dsp:sp modelId="{A0BBEBE4-8F90-4D27-83CE-551B62B3906D}">
      <dsp:nvSpPr>
        <dsp:cNvPr id="0" name=""/>
        <dsp:cNvSpPr/>
      </dsp:nvSpPr>
      <dsp:spPr>
        <a:xfrm>
          <a:off x="1927507" y="549134"/>
          <a:ext cx="3622744" cy="3622744"/>
        </a:xfrm>
        <a:custGeom>
          <a:avLst/>
          <a:gdLst/>
          <a:ahLst/>
          <a:cxnLst/>
          <a:rect l="0" t="0" r="0" b="0"/>
          <a:pathLst>
            <a:path>
              <a:moveTo>
                <a:pt x="735106" y="3268328"/>
              </a:moveTo>
              <a:arcTo wR="1811372" hR="1811372" stAng="7587215" swAng="1633594"/>
            </a:path>
          </a:pathLst>
        </a:custGeom>
        <a:noFill/>
        <a:ln w="9525" cap="rnd" cmpd="sng" algn="ctr">
          <a:solidFill>
            <a:schemeClr val="accent3">
              <a:hueOff val="4378603"/>
              <a:satOff val="-33755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D4C5F-BE57-4DC9-A710-393640349149}">
      <dsp:nvSpPr>
        <dsp:cNvPr id="0" name=""/>
        <dsp:cNvSpPr/>
      </dsp:nvSpPr>
      <dsp:spPr>
        <a:xfrm>
          <a:off x="1084068" y="1812271"/>
          <a:ext cx="1686877" cy="109647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 err="1"/>
            <a:t>Controller</a:t>
          </a:r>
          <a:endParaRPr lang="es-ES" sz="2300" kern="1200" dirty="0"/>
        </a:p>
      </dsp:txBody>
      <dsp:txXfrm>
        <a:off x="1137593" y="1865796"/>
        <a:ext cx="1579827" cy="989420"/>
      </dsp:txXfrm>
    </dsp:sp>
    <dsp:sp modelId="{DC871DB1-04C3-452B-BA11-AE114F6EB545}">
      <dsp:nvSpPr>
        <dsp:cNvPr id="0" name=""/>
        <dsp:cNvSpPr/>
      </dsp:nvSpPr>
      <dsp:spPr>
        <a:xfrm>
          <a:off x="1927507" y="549134"/>
          <a:ext cx="3622744" cy="3622744"/>
        </a:xfrm>
        <a:custGeom>
          <a:avLst/>
          <a:gdLst/>
          <a:ahLst/>
          <a:cxnLst/>
          <a:rect l="0" t="0" r="0" b="0"/>
          <a:pathLst>
            <a:path>
              <a:moveTo>
                <a:pt x="187779" y="1008242"/>
              </a:moveTo>
              <a:arcTo wR="1811372" hR="1811372" stAng="12379191" swAng="1633594"/>
            </a:path>
          </a:pathLst>
        </a:custGeom>
        <a:noFill/>
        <a:ln w="9525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42B02-F750-4928-A68D-F1D934D1CE2D}">
      <dsp:nvSpPr>
        <dsp:cNvPr id="0" name=""/>
        <dsp:cNvSpPr/>
      </dsp:nvSpPr>
      <dsp:spPr>
        <a:xfrm>
          <a:off x="0" y="1634636"/>
          <a:ext cx="566751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6D158-9354-44DD-8142-A9FF7A772FEF}">
      <dsp:nvSpPr>
        <dsp:cNvPr id="0" name=""/>
        <dsp:cNvSpPr/>
      </dsp:nvSpPr>
      <dsp:spPr>
        <a:xfrm>
          <a:off x="283375" y="1147557"/>
          <a:ext cx="39672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53" tIns="0" rIns="1499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>
              <a:hlinkClick xmlns:r="http://schemas.openxmlformats.org/officeDocument/2006/relationships" r:id="rId1" action="ppaction://hlinkfile"/>
            </a:rPr>
            <a:t>Código y Browser </a:t>
          </a:r>
          <a:endParaRPr lang="es-ES" sz="3300" kern="1200" dirty="0"/>
        </a:p>
      </dsp:txBody>
      <dsp:txXfrm>
        <a:off x="330930" y="1195112"/>
        <a:ext cx="3872149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FA597-29E1-4F30-B143-5BBC685B506B}">
      <dsp:nvSpPr>
        <dsp:cNvPr id="0" name=""/>
        <dsp:cNvSpPr/>
      </dsp:nvSpPr>
      <dsp:spPr>
        <a:xfrm>
          <a:off x="0" y="1645146"/>
          <a:ext cx="58521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5464-3C2A-474C-BB87-F036F03FDDBB}">
      <dsp:nvSpPr>
        <dsp:cNvPr id="0" name=""/>
        <dsp:cNvSpPr/>
      </dsp:nvSpPr>
      <dsp:spPr>
        <a:xfrm>
          <a:off x="292608" y="1305666"/>
          <a:ext cx="4096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38" tIns="0" rIns="154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Segunda solución posible</a:t>
          </a:r>
          <a:endParaRPr lang="es-ES" sz="2300" kern="1200" dirty="0"/>
        </a:p>
      </dsp:txBody>
      <dsp:txXfrm>
        <a:off x="325752" y="1338810"/>
        <a:ext cx="4030224" cy="612672"/>
      </dsp:txXfrm>
    </dsp:sp>
    <dsp:sp modelId="{346AF5C0-F4C9-4C7E-B651-128DA86C5D0E}">
      <dsp:nvSpPr>
        <dsp:cNvPr id="0" name=""/>
        <dsp:cNvSpPr/>
      </dsp:nvSpPr>
      <dsp:spPr>
        <a:xfrm>
          <a:off x="0" y="2688426"/>
          <a:ext cx="58521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B3D8-FA54-4BDD-ACC5-F1A25D54DB46}">
      <dsp:nvSpPr>
        <dsp:cNvPr id="0" name=""/>
        <dsp:cNvSpPr/>
      </dsp:nvSpPr>
      <dsp:spPr>
        <a:xfrm>
          <a:off x="292608" y="2348946"/>
          <a:ext cx="4096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38" tIns="0" rIns="154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>
              <a:hlinkClick xmlns:r="http://schemas.openxmlformats.org/officeDocument/2006/relationships" r:id="rId1" action="ppaction://hlinkfile"/>
            </a:rPr>
            <a:t>Código y Browser</a:t>
          </a:r>
          <a:endParaRPr lang="es-ES" sz="2300" kern="1200" dirty="0"/>
        </a:p>
      </dsp:txBody>
      <dsp:txXfrm>
        <a:off x="325752" y="2382090"/>
        <a:ext cx="4030224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DE30-59E8-4F54-A752-8B9EF8656E40}">
      <dsp:nvSpPr>
        <dsp:cNvPr id="0" name=""/>
        <dsp:cNvSpPr/>
      </dsp:nvSpPr>
      <dsp:spPr>
        <a:xfrm>
          <a:off x="0" y="1970305"/>
          <a:ext cx="94157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73CD-1586-4FA7-BECE-F923799B5281}">
      <dsp:nvSpPr>
        <dsp:cNvPr id="0" name=""/>
        <dsp:cNvSpPr/>
      </dsp:nvSpPr>
      <dsp:spPr>
        <a:xfrm>
          <a:off x="470786" y="1616065"/>
          <a:ext cx="659100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4" tIns="0" rIns="24912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Fácil de usar</a:t>
          </a:r>
          <a:endParaRPr lang="es-ES" sz="2400" kern="1200" dirty="0"/>
        </a:p>
      </dsp:txBody>
      <dsp:txXfrm>
        <a:off x="505371" y="1650650"/>
        <a:ext cx="6521838" cy="639310"/>
      </dsp:txXfrm>
    </dsp:sp>
    <dsp:sp modelId="{FBC71AEE-8CA9-45A0-AD06-B08CA60F4EA9}">
      <dsp:nvSpPr>
        <dsp:cNvPr id="0" name=""/>
        <dsp:cNvSpPr/>
      </dsp:nvSpPr>
      <dsp:spPr>
        <a:xfrm>
          <a:off x="0" y="3058945"/>
          <a:ext cx="94157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DD19-11E3-4288-924A-920E67619337}">
      <dsp:nvSpPr>
        <dsp:cNvPr id="0" name=""/>
        <dsp:cNvSpPr/>
      </dsp:nvSpPr>
      <dsp:spPr>
        <a:xfrm>
          <a:off x="470786" y="2704705"/>
          <a:ext cx="659100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4" tIns="0" rIns="24912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Reutilización de código</a:t>
          </a:r>
          <a:endParaRPr lang="es-ES" sz="2400" kern="1200" dirty="0"/>
        </a:p>
      </dsp:txBody>
      <dsp:txXfrm>
        <a:off x="505371" y="2739290"/>
        <a:ext cx="6521838" cy="639310"/>
      </dsp:txXfrm>
    </dsp:sp>
    <dsp:sp modelId="{041D7A95-BA32-40B7-A1E4-154E94CD8A42}">
      <dsp:nvSpPr>
        <dsp:cNvPr id="0" name=""/>
        <dsp:cNvSpPr/>
      </dsp:nvSpPr>
      <dsp:spPr>
        <a:xfrm>
          <a:off x="0" y="4147585"/>
          <a:ext cx="94157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8FA98-29F8-422B-B286-EACC05B721E3}">
      <dsp:nvSpPr>
        <dsp:cNvPr id="0" name=""/>
        <dsp:cNvSpPr/>
      </dsp:nvSpPr>
      <dsp:spPr>
        <a:xfrm>
          <a:off x="470786" y="3793345"/>
          <a:ext cx="659100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4" tIns="0" rIns="24912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Complementación con otros framework</a:t>
          </a:r>
          <a:endParaRPr lang="es-ES" sz="2400" kern="1200" dirty="0"/>
        </a:p>
      </dsp:txBody>
      <dsp:txXfrm>
        <a:off x="505371" y="3827930"/>
        <a:ext cx="652183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B75EA-DF3A-4488-917D-F551331F2966}" type="datetimeFigureOut">
              <a:rPr lang="es-ES" smtClean="0"/>
              <a:t>02/10/2016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0BE4-A9F0-4F96-9676-6B36BB46A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una biblioteca de JavaScript desarrollada</a:t>
            </a:r>
            <a:r>
              <a:rPr lang="es-CL" baseline="0" dirty="0"/>
              <a:t> por Facebook para facilitar la creación de componentes interactivos. También construye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de usuario, que permitan crear aplicaciones SPA(single page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más eficientes y funciona tanto en el lado cliente como en el servidor, haciendo posible la creación de aplicaciones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isomórficas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sencillo ya que gestiona automáticamente las actualizaciones de la interfaz de usuario cuando hay cambios en los datos y es declarativo ya que  realiza conceptualmente el botón actualizar pero solo lo hace con las partes que han cambiado </a:t>
            </a:r>
          </a:p>
          <a:p>
            <a:endParaRPr lang="es-C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2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55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35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-muchas versiones de reac.js</a:t>
            </a:r>
          </a:p>
          <a:p>
            <a:r>
              <a:rPr lang="es-CL" dirty="0"/>
              <a:t>-diferentes formas de</a:t>
            </a:r>
            <a:r>
              <a:rPr lang="es-CL" baseline="0" dirty="0"/>
              <a:t> realizar las soluciones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8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usa principalmente para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la V(View) en Modelo Vista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Controlador (MVC). Encargándose del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renderizado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vistas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f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omentando la creación de componentes de interfaz de usuario reutilizables que presentan cambios en el tiempo.</a:t>
            </a:r>
          </a:p>
          <a:p>
            <a:endParaRPr lang="es-CL" dirty="0"/>
          </a:p>
          <a:p>
            <a:r>
              <a:rPr lang="es-CL" dirty="0"/>
              <a:t>Por</a:t>
            </a:r>
            <a:r>
              <a:rPr lang="es-CL" baseline="0" dirty="0"/>
              <a:t> ejemplo cuando ya hay un proyecto usando </a:t>
            </a:r>
            <a:r>
              <a:rPr lang="es-CL" baseline="0" dirty="0" err="1"/>
              <a:t>framework</a:t>
            </a:r>
            <a:r>
              <a:rPr lang="es-CL" baseline="0" dirty="0"/>
              <a:t> mcv como angular podemos dejar angular.js como controlador y react.js que se encargue de las vistas.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42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secreto de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tener un performance muy alto es que implementa algo llamado virtual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selectivamente genera subárboles de los nodos sobre la base de cambios del estado. El virtual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vez de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renderizar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en cada cambio, (que es lo que se hace normalmente) solo hace los cambios en una copia en memoria y después usa un algoritmo para comparar las propiedades de la copia en memoria con el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y así aplicar cambios exclusivamente en las partes  que varían.</a:t>
            </a: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es un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es una manera de representar un documento estructurado a través de los objetos </a:t>
            </a:r>
          </a:p>
          <a:p>
            <a:endParaRPr lang="es-C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s el </a:t>
            </a:r>
            <a:r>
              <a:rPr lang="es-C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virtual? esto hace lo mismo que el </a:t>
            </a:r>
            <a:r>
              <a:rPr lang="es-C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antes de modificar el </a:t>
            </a:r>
            <a:r>
              <a:rPr lang="es-C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crea sub </a:t>
            </a:r>
            <a:r>
              <a:rPr lang="es-C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cuando están completos se pasa al </a:t>
            </a:r>
            <a:r>
              <a:rPr lang="es-C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s-C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real.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53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comenzar</a:t>
            </a:r>
            <a:r>
              <a:rPr lang="es-CL" baseline="0" dirty="0"/>
              <a:t> se deben ingresar al link y presionar el botón </a:t>
            </a:r>
            <a:r>
              <a:rPr lang="es-CL" baseline="0" dirty="0" err="1"/>
              <a:t>get</a:t>
            </a:r>
            <a:r>
              <a:rPr lang="es-CL" baseline="0" dirty="0"/>
              <a:t> </a:t>
            </a:r>
            <a:r>
              <a:rPr lang="es-CL" baseline="0" dirty="0" err="1"/>
              <a:t>started</a:t>
            </a:r>
            <a:r>
              <a:rPr lang="es-CL" baseline="0" dirty="0"/>
              <a:t> para descargar el starter kit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92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/>
              <a:t>luego se descomprime la carpeta y se crea un archivo </a:t>
            </a:r>
            <a:r>
              <a:rPr lang="es-CL" baseline="0" dirty="0" err="1"/>
              <a:t>html</a:t>
            </a:r>
            <a:r>
              <a:rPr lang="es-CL" baseline="0" dirty="0"/>
              <a:t> dentro de esta carpeta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31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/>
              <a:t>Para el funcionamiento de </a:t>
            </a:r>
            <a:r>
              <a:rPr lang="es-CL" baseline="0" dirty="0" err="1"/>
              <a:t>react</a:t>
            </a:r>
            <a:r>
              <a:rPr lang="es-CL" baseline="0" dirty="0"/>
              <a:t>, en el archivo </a:t>
            </a:r>
            <a:r>
              <a:rPr lang="es-CL" baseline="0" dirty="0" err="1"/>
              <a:t>html</a:t>
            </a:r>
            <a:r>
              <a:rPr lang="es-CL" baseline="0" dirty="0"/>
              <a:t> que se creo, es necesario hacer la referencia a estos 3 archivos, donde el primero es el framework alojado, , el tercero hace referencia a un transformador de código. En este pequeño ejemplo se puede notar que en el script se esta haciendo uso del transformador de texto antes mencionado.</a:t>
            </a:r>
          </a:p>
          <a:p>
            <a:endParaRPr lang="es-CL" baseline="0" dirty="0"/>
          </a:p>
          <a:p>
            <a:r>
              <a:rPr lang="es-CL" baseline="0" dirty="0"/>
              <a:t>Optimizarlos procesos y los métodos de los que se puede manipular el </a:t>
            </a:r>
            <a:r>
              <a:rPr lang="es-CL" baseline="0" dirty="0" err="1"/>
              <a:t>dom</a:t>
            </a:r>
            <a:r>
              <a:rPr lang="es-CL" baseline="0" dirty="0"/>
              <a:t> sin hacer muchos tipos de juegos </a:t>
            </a:r>
          </a:p>
          <a:p>
            <a:r>
              <a:rPr lang="es-CL" baseline="0" dirty="0" err="1"/>
              <a:t>React</a:t>
            </a:r>
            <a:r>
              <a:rPr lang="es-CL" baseline="0" dirty="0"/>
              <a:t> pasa por el don limpia solo la parte del cambio y se modifica </a:t>
            </a:r>
          </a:p>
          <a:p>
            <a:r>
              <a:rPr lang="es-CL" baseline="0" dirty="0"/>
              <a:t>Si bien este problema ya e había sido resuelto con los procesos de búsqueda </a:t>
            </a:r>
            <a:r>
              <a:rPr lang="es-CL" baseline="0" dirty="0" err="1"/>
              <a:t>etc</a:t>
            </a:r>
            <a:r>
              <a:rPr lang="es-CL" baseline="0" dirty="0"/>
              <a:t>, pero nunca e aplicaron para que </a:t>
            </a:r>
            <a:r>
              <a:rPr lang="es-CL" baseline="0" dirty="0" err="1"/>
              <a:t>javascrips</a:t>
            </a:r>
            <a:r>
              <a:rPr lang="es-CL" baseline="0" dirty="0"/>
              <a:t> pueda usar una búsqueda de toda la pagina y encontrar los documentos que se tiene que trabajar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04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6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3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84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69987"/>
            <a:ext cx="8825658" cy="1693939"/>
          </a:xfrm>
        </p:spPr>
        <p:txBody>
          <a:bodyPr/>
          <a:lstStyle/>
          <a:p>
            <a:r>
              <a:rPr lang="es-CL" dirty="0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1506" y="4104167"/>
            <a:ext cx="11355573" cy="3526282"/>
          </a:xfrm>
        </p:spPr>
        <p:txBody>
          <a:bodyPr>
            <a:normAutofit/>
          </a:bodyPr>
          <a:lstStyle/>
          <a:p>
            <a:r>
              <a:rPr lang="es-CL" cap="none" dirty="0"/>
              <a:t>Arturo Espinosa Santoro</a:t>
            </a:r>
          </a:p>
          <a:p>
            <a:r>
              <a:rPr lang="es-CL" cap="none" dirty="0"/>
              <a:t>Estefania Flores Sandoval</a:t>
            </a:r>
          </a:p>
          <a:p>
            <a:r>
              <a:rPr lang="es-CL" cap="none" dirty="0"/>
              <a:t>Profesor Exequiel Fuentes</a:t>
            </a:r>
          </a:p>
          <a:p>
            <a:r>
              <a:rPr lang="es-CL" cap="none" dirty="0"/>
              <a:t>Desarrollo De Aplicaciones Web Empresariales</a:t>
            </a:r>
          </a:p>
          <a:p>
            <a:r>
              <a:rPr lang="es-CL" cap="none" dirty="0"/>
              <a:t>			</a:t>
            </a:r>
          </a:p>
          <a:p>
            <a:pPr algn="ctr"/>
            <a:r>
              <a:rPr lang="es-CL" cap="none" dirty="0"/>
              <a:t>27 de Septiembre del 2016</a:t>
            </a:r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61506" y="3763926"/>
            <a:ext cx="11355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4" y="399269"/>
            <a:ext cx="3379199" cy="33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98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84480" y="1853248"/>
            <a:ext cx="9322537" cy="1083665"/>
          </a:xfrm>
        </p:spPr>
        <p:txBody>
          <a:bodyPr>
            <a:normAutofit/>
          </a:bodyPr>
          <a:lstStyle/>
          <a:p>
            <a:r>
              <a:rPr lang="es-CL" sz="3300" dirty="0"/>
              <a:t>Referencias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020891"/>
            <a:ext cx="11927840" cy="12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66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84480" y="1853248"/>
            <a:ext cx="9322537" cy="1083665"/>
          </a:xfrm>
        </p:spPr>
        <p:txBody>
          <a:bodyPr>
            <a:normAutofit/>
          </a:bodyPr>
          <a:lstStyle/>
          <a:p>
            <a:r>
              <a:rPr lang="es-CL" sz="3300" dirty="0"/>
              <a:t>Transformador de código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3098" r="65333" b="57178"/>
          <a:stretch/>
        </p:blipFill>
        <p:spPr>
          <a:xfrm>
            <a:off x="365760" y="2743199"/>
            <a:ext cx="11434621" cy="365760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50720" y="3253778"/>
            <a:ext cx="4490720" cy="38350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128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84480" y="1853248"/>
            <a:ext cx="9322537" cy="1083665"/>
          </a:xfrm>
        </p:spPr>
        <p:txBody>
          <a:bodyPr>
            <a:normAutofit/>
          </a:bodyPr>
          <a:lstStyle/>
          <a:p>
            <a:r>
              <a:rPr lang="es-CL" sz="3300" dirty="0"/>
              <a:t>DOM Virtual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5299" t="33770" r="53167" b="31843"/>
          <a:stretch/>
        </p:blipFill>
        <p:spPr>
          <a:xfrm>
            <a:off x="1519871" y="2540000"/>
            <a:ext cx="8960906" cy="41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03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84480" y="1853248"/>
            <a:ext cx="9322537" cy="1083665"/>
          </a:xfrm>
        </p:spPr>
        <p:txBody>
          <a:bodyPr>
            <a:normAutofit/>
          </a:bodyPr>
          <a:lstStyle/>
          <a:p>
            <a:r>
              <a:rPr lang="es-CL" sz="3300" dirty="0"/>
              <a:t>JSON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5299" t="43646" r="62001" b="40317"/>
          <a:stretch/>
        </p:blipFill>
        <p:spPr>
          <a:xfrm>
            <a:off x="788351" y="2858503"/>
            <a:ext cx="10489249" cy="28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14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84480" y="1853248"/>
            <a:ext cx="9322537" cy="1083665"/>
          </a:xfrm>
        </p:spPr>
        <p:txBody>
          <a:bodyPr>
            <a:normAutofit/>
          </a:bodyPr>
          <a:lstStyle/>
          <a:p>
            <a:r>
              <a:rPr lang="es-CL" sz="3300" dirty="0"/>
              <a:t>Cierre de script de Reac.js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pPr marL="0" indent="0">
              <a:buNone/>
            </a:pPr>
            <a:endParaRPr lang="es-CL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667" t="41494" r="27999" b="49630"/>
          <a:stretch/>
        </p:blipFill>
        <p:spPr>
          <a:xfrm>
            <a:off x="81280" y="2763520"/>
            <a:ext cx="12046174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060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FINAL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31702281"/>
              </p:ext>
            </p:extLst>
          </p:nvPr>
        </p:nvGraphicFramePr>
        <p:xfrm>
          <a:off x="5570330" y="2006416"/>
          <a:ext cx="5667513" cy="361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n para al f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78" y="2094051"/>
            <a:ext cx="37338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443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PROBLEMAS ENCONTRADOS</a:t>
            </a:r>
            <a:endParaRPr lang="es-ES" dirty="0"/>
          </a:p>
        </p:txBody>
      </p:sp>
      <p:pic>
        <p:nvPicPr>
          <p:cNvPr id="1026" name="Picture 2" descr="Resultado de imagen para probl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271347" cy="39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241672292"/>
              </p:ext>
            </p:extLst>
          </p:nvPr>
        </p:nvGraphicFramePr>
        <p:xfrm>
          <a:off x="6096742" y="1543157"/>
          <a:ext cx="5852160" cy="457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07106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83763340"/>
              </p:ext>
            </p:extLst>
          </p:nvPr>
        </p:nvGraphicFramePr>
        <p:xfrm>
          <a:off x="1313234" y="690880"/>
          <a:ext cx="9415726" cy="636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53287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69987"/>
            <a:ext cx="8825658" cy="1693939"/>
          </a:xfrm>
        </p:spPr>
        <p:txBody>
          <a:bodyPr/>
          <a:lstStyle/>
          <a:p>
            <a:r>
              <a:rPr lang="es-CL" dirty="0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1506" y="4104167"/>
            <a:ext cx="11355573" cy="3526282"/>
          </a:xfrm>
        </p:spPr>
        <p:txBody>
          <a:bodyPr>
            <a:normAutofit/>
          </a:bodyPr>
          <a:lstStyle/>
          <a:p>
            <a:r>
              <a:rPr lang="es-CL" cap="none" dirty="0"/>
              <a:t>Arturo Espinosa Santoro</a:t>
            </a:r>
          </a:p>
          <a:p>
            <a:r>
              <a:rPr lang="es-CL" cap="none" dirty="0"/>
              <a:t>Estefania Flores Sandoval</a:t>
            </a:r>
          </a:p>
          <a:p>
            <a:r>
              <a:rPr lang="es-CL" cap="none" dirty="0"/>
              <a:t>Profesor Exequiel Fuentes</a:t>
            </a:r>
          </a:p>
          <a:p>
            <a:r>
              <a:rPr lang="es-CL" cap="none" dirty="0"/>
              <a:t>Desarrollo De Aplicaciones Web Empresariales</a:t>
            </a:r>
          </a:p>
          <a:p>
            <a:r>
              <a:rPr lang="es-CL" cap="none" dirty="0"/>
              <a:t>			</a:t>
            </a:r>
          </a:p>
          <a:p>
            <a:pPr algn="ctr"/>
            <a:r>
              <a:rPr lang="es-CL" cap="none" dirty="0"/>
              <a:t>27 de Septiembre del 2016</a:t>
            </a:r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61506" y="3763926"/>
            <a:ext cx="11355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4" y="399269"/>
            <a:ext cx="3379199" cy="33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880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Introducción </a:t>
            </a:r>
          </a:p>
          <a:p>
            <a:r>
              <a:rPr lang="es-CL" dirty="0"/>
              <a:t>Características </a:t>
            </a:r>
          </a:p>
          <a:p>
            <a:r>
              <a:rPr lang="es-CL" dirty="0"/>
              <a:t>Instalación y Configuración</a:t>
            </a:r>
          </a:p>
          <a:p>
            <a:r>
              <a:rPr lang="es-CL" dirty="0"/>
              <a:t>Partes importantes del código </a:t>
            </a:r>
          </a:p>
          <a:p>
            <a:r>
              <a:rPr lang="es-CL" dirty="0"/>
              <a:t>Problemas y soluciones propuestas</a:t>
            </a:r>
          </a:p>
          <a:p>
            <a:r>
              <a:rPr lang="es-CL" dirty="0"/>
              <a:t>Muestra funcional</a:t>
            </a:r>
          </a:p>
          <a:p>
            <a:r>
              <a:rPr lang="es-CL" dirty="0"/>
              <a:t>Conclusión </a:t>
            </a:r>
          </a:p>
          <a:p>
            <a:endParaRPr lang="es-ES" dirty="0"/>
          </a:p>
        </p:txBody>
      </p:sp>
      <p:pic>
        <p:nvPicPr>
          <p:cNvPr id="2050" name="Picture 2" descr="Resultado de imagen para programador informa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2052918"/>
            <a:ext cx="3558540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93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INTRODUCCIÓN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091" y="1892160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¿Qué es ?</a:t>
            </a:r>
            <a:endParaRPr lang="es-ES" sz="3600" dirty="0"/>
          </a:p>
        </p:txBody>
      </p:sp>
      <p:pic>
        <p:nvPicPr>
          <p:cNvPr id="3074" name="Picture 2" descr="Resultado de imagen para react facebook inst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19" y="3277184"/>
            <a:ext cx="10483386" cy="29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405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INTRODUCCIÓN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091" y="1892160"/>
            <a:ext cx="9322537" cy="1011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Aplicaciones que usan React</a:t>
            </a:r>
          </a:p>
        </p:txBody>
      </p:sp>
      <p:pic>
        <p:nvPicPr>
          <p:cNvPr id="4098" name="Picture 2" descr="Resultado de imagen para logo instagram png transpar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1" y="3386137"/>
            <a:ext cx="29241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logo facebook png transpar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44" y="3316604"/>
            <a:ext cx="2280378" cy="26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logo netflix png transpar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65" y="3527848"/>
            <a:ext cx="4210200" cy="22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606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CARACTERISTICAS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00563227"/>
              </p:ext>
            </p:extLst>
          </p:nvPr>
        </p:nvGraphicFramePr>
        <p:xfrm>
          <a:off x="-436880" y="1668780"/>
          <a:ext cx="747776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echa: a la derecha 12"/>
          <p:cNvSpPr/>
          <p:nvPr/>
        </p:nvSpPr>
        <p:spPr>
          <a:xfrm>
            <a:off x="5715000" y="3807406"/>
            <a:ext cx="162306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2" descr="Resultado de imagen para reac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46" y="2339686"/>
            <a:ext cx="3379199" cy="33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603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CARACTERISTICAS</a:t>
            </a:r>
            <a:endParaRPr lang="es-ES" dirty="0"/>
          </a:p>
        </p:txBody>
      </p:sp>
      <p:pic>
        <p:nvPicPr>
          <p:cNvPr id="1026" name="Picture 2" descr="Resultado de imagen para react virtua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0" y="2606040"/>
            <a:ext cx="8801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027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8625" t="4522" r="16000" b="48333"/>
          <a:stretch/>
        </p:blipFill>
        <p:spPr>
          <a:xfrm>
            <a:off x="289617" y="1853248"/>
            <a:ext cx="11631867" cy="4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13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-25" r="42063" b="70368"/>
          <a:stretch/>
        </p:blipFill>
        <p:spPr>
          <a:xfrm>
            <a:off x="845820" y="2356168"/>
            <a:ext cx="10479662" cy="30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92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132051"/>
            <a:ext cx="11764963" cy="138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4309783"/>
            <a:ext cx="6579703" cy="2233257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43840" y="1506519"/>
            <a:ext cx="9322537" cy="1083665"/>
          </a:xfrm>
        </p:spPr>
        <p:txBody>
          <a:bodyPr>
            <a:normAutofit fontScale="25000" lnSpcReduction="20000"/>
          </a:bodyPr>
          <a:lstStyle/>
          <a:p>
            <a:r>
              <a:rPr lang="es-CL" sz="13200" dirty="0"/>
              <a:t>Referencias</a:t>
            </a:r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endParaRPr lang="es-CL" sz="3600" dirty="0"/>
          </a:p>
          <a:p>
            <a:r>
              <a:rPr lang="es-CL" sz="13200" dirty="0"/>
              <a:t>Ejemplo “Hola Mundo”</a:t>
            </a:r>
            <a:r>
              <a:rPr lang="es-CL" sz="3600" dirty="0"/>
              <a:t> </a:t>
            </a:r>
            <a:endParaRPr lang="es-ES" sz="3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78893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1407</TotalTime>
  <Words>637</Words>
  <Application>Microsoft Office PowerPoint</Application>
  <PresentationFormat>Panorámica</PresentationFormat>
  <Paragraphs>121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REACT</vt:lpstr>
      <vt:lpstr>AGENDA</vt:lpstr>
      <vt:lpstr>INTRODUCCIÓN</vt:lpstr>
      <vt:lpstr>INTRODUCCIÓN</vt:lpstr>
      <vt:lpstr>CARACTERISTICAS</vt:lpstr>
      <vt:lpstr>CARACTERISTICAS</vt:lpstr>
      <vt:lpstr>INSTALACIÓN Y CONFIGURACIÓN </vt:lpstr>
      <vt:lpstr>INSTALACIÓN Y CONFIGURACIÓN </vt:lpstr>
      <vt:lpstr>INSTALACIÓN Y CONFIGURACIÓN </vt:lpstr>
      <vt:lpstr>INSTALACIÓN Y CONFIGURACIÓN </vt:lpstr>
      <vt:lpstr>PARTES IMPORTANTES DEL CÓDIGO </vt:lpstr>
      <vt:lpstr>PARTES IMPORTANTES DEL CÓDIGO </vt:lpstr>
      <vt:lpstr>PARTES IMPORTANTES DEL CÓDIGO </vt:lpstr>
      <vt:lpstr>PARTES IMPORTANTES DEL CÓDIGO </vt:lpstr>
      <vt:lpstr>SOLUCIÓN FINAL</vt:lpstr>
      <vt:lpstr> PROBLEMAS ENCONTRADOS</vt:lpstr>
      <vt:lpstr>CONCLUSIÓN</vt:lpstr>
      <vt:lpstr>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37</cp:revision>
  <dcterms:created xsi:type="dcterms:W3CDTF">2016-09-20T18:08:05Z</dcterms:created>
  <dcterms:modified xsi:type="dcterms:W3CDTF">2016-10-03T00:23:52Z</dcterms:modified>
</cp:coreProperties>
</file>