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72" r:id="rId7"/>
    <p:sldId id="273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ssnyc/data-science-for-good#2016%20School%20Explorer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B5C5-5ED0-4ECC-823F-5FBF1F30E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York Education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BC3A-6EA3-42DD-8F23-C4AD044C6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8928" y="5906862"/>
            <a:ext cx="2104798" cy="390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Elijah Fuller</a:t>
            </a:r>
          </a:p>
        </p:txBody>
      </p:sp>
    </p:spTree>
    <p:extLst>
      <p:ext uri="{BB962C8B-B14F-4D97-AF65-F5344CB8AC3E}">
        <p14:creationId xmlns:p14="http://schemas.microsoft.com/office/powerpoint/2010/main" val="23981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7A4F-BA2A-4DD6-B85C-D3632274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943" y="664029"/>
            <a:ext cx="1132114" cy="1055914"/>
          </a:xfrm>
        </p:spPr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00E2A-FB43-489A-95D9-01F90405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2852057"/>
            <a:ext cx="10615159" cy="31423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8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C159-0050-4C81-8FF3-F432A8F0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698" y="685800"/>
            <a:ext cx="4617130" cy="7620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6CAAD-B106-45E8-86A2-EB6023A4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188029"/>
            <a:ext cx="10832874" cy="38063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2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8FBB-2038-4521-9B52-BD1CE598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792" y="620485"/>
            <a:ext cx="4018416" cy="827314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51F3-8000-46E0-B624-CE588D928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264229"/>
            <a:ext cx="10821988" cy="37301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0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1805-DFF8-4784-B538-C4A5AD30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343" y="685800"/>
            <a:ext cx="4005943" cy="783771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6E44F-AC9F-4781-B695-F6E20593E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405743"/>
            <a:ext cx="10528074" cy="35886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2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EBA0-7EA6-4C11-B843-5A5000FD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890" y="587829"/>
            <a:ext cx="947057" cy="762000"/>
          </a:xfrm>
        </p:spPr>
        <p:txBody>
          <a:bodyPr/>
          <a:lstStyle/>
          <a:p>
            <a:r>
              <a:rPr lang="en-US" dirty="0"/>
              <a:t>SVR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DB760-FF7D-48DA-9B06-3677551C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2688771"/>
            <a:ext cx="10876417" cy="33056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1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7F4F-6ECF-47F3-A7B1-4503C5EB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696685"/>
            <a:ext cx="3396343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1C577-44FD-47AA-AC51-F5C8CC514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E819-C723-4EB1-B6C9-0F08092B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414" y="620486"/>
            <a:ext cx="4365171" cy="772885"/>
          </a:xfrm>
        </p:spPr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EC7C-A80D-48EC-B96F-2E14E8CCE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9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B1BE-0AEA-44CA-932C-1EDDBE45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942" y="631371"/>
            <a:ext cx="2656115" cy="696686"/>
          </a:xfrm>
        </p:spPr>
        <p:txBody>
          <a:bodyPr/>
          <a:lstStyle/>
          <a:p>
            <a:r>
              <a:rPr lang="en-US" dirty="0"/>
              <a:t>Best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135D9-9C6A-4796-AC8C-4A3EEA64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2710543"/>
            <a:ext cx="10691359" cy="32838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0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0CF7-1E88-4D8F-A80A-15E8FCCE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886" y="685800"/>
            <a:ext cx="3004458" cy="685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963D9-3580-40DD-AD67-862CD1FA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2667000"/>
            <a:ext cx="10876417" cy="3327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4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0D75-3127-4B71-ADA7-5CE463F3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946" y="252789"/>
            <a:ext cx="3169331" cy="15070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74BC-F2EC-49E6-8150-877D533D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393371"/>
            <a:ext cx="8534400" cy="4105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dataset can be found on Kaggle </a:t>
            </a:r>
            <a:r>
              <a:rPr lang="en-US" u="sng" dirty="0">
                <a:hlinkClick r:id="rId2"/>
              </a:rPr>
              <a:t>https://www.kaggle.com/passnyc/data-science-for-good#2016%20School%20Explorer.csv</a:t>
            </a:r>
            <a:r>
              <a:rPr lang="en-US" dirty="0"/>
              <a:t> and was provided by PASSNYC. </a:t>
            </a:r>
          </a:p>
          <a:p>
            <a:r>
              <a:rPr lang="en-US" dirty="0"/>
              <a:t>The dataset included 1272 schools in the New York City area. </a:t>
            </a:r>
          </a:p>
          <a:p>
            <a:r>
              <a:rPr lang="en-US" dirty="0"/>
              <a:t>The test scores are from a test called SHSAT, which is a high school admission examination given to students before acceptance into a specialized high school</a:t>
            </a:r>
          </a:p>
          <a:p>
            <a:r>
              <a:rPr lang="en-US" dirty="0"/>
              <a:t>I also one to mention that the definition used for rigorous instruction is a little different from how I would normally use it and I wanted to clarify their definition. The school dataset provider's definition for rigorous instruction is how well the students were engaged during the curriculum.</a:t>
            </a:r>
          </a:p>
        </p:txBody>
      </p:sp>
    </p:spTree>
    <p:extLst>
      <p:ext uri="{BB962C8B-B14F-4D97-AF65-F5344CB8AC3E}">
        <p14:creationId xmlns:p14="http://schemas.microsoft.com/office/powerpoint/2010/main" val="382564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2D30-3E21-405A-BD07-7240CDF6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763" y="557589"/>
            <a:ext cx="6108474" cy="1507067"/>
          </a:xfrm>
        </p:spPr>
        <p:txBody>
          <a:bodyPr/>
          <a:lstStyle/>
          <a:p>
            <a:r>
              <a:rPr lang="en-US" dirty="0"/>
              <a:t>More 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AF22-9820-46F1-82EB-183482F1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177143"/>
            <a:ext cx="8534400" cy="3069771"/>
          </a:xfrm>
        </p:spPr>
        <p:txBody>
          <a:bodyPr/>
          <a:lstStyle/>
          <a:p>
            <a:r>
              <a:rPr lang="en-US" dirty="0"/>
              <a:t>The shape is 1272 rows (schools) and 161 columns</a:t>
            </a:r>
          </a:p>
          <a:p>
            <a:r>
              <a:rPr lang="en-US" dirty="0"/>
              <a:t>The dataset intended use is to assist the school system discriminate between which schools needed the most help</a:t>
            </a:r>
          </a:p>
          <a:p>
            <a:r>
              <a:rPr lang="en-US" dirty="0"/>
              <a:t>There were 3 features that had nearly no data in the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Adjusted Grade – 1270/1272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New? – 1243/1272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Other Location in LCGMS – 1271/1272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2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33F4-2879-4CE8-865F-B091D803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8593-D1BF-456D-8F42-AD00F198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DD8F-3AD5-43A1-9173-37D56429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727" y="220133"/>
            <a:ext cx="6346371" cy="1507067"/>
          </a:xfrm>
        </p:spPr>
        <p:txBody>
          <a:bodyPr/>
          <a:lstStyle/>
          <a:p>
            <a:r>
              <a:rPr lang="en-US" dirty="0"/>
              <a:t>ELA vs Math Proficiency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F069BB-8770-4704-A022-B0FFAE02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4" y="2112132"/>
            <a:ext cx="9143999" cy="45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3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DF14-BC46-436D-B682-DD292CD1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3956-DA14-46A3-8217-23F87D60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8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14EB-CE29-4AC9-917A-9D7BAF9D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5CF19-B20E-423A-9C6B-780E69243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9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A0B87-B673-4920-BCE3-D4290D0A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605" y="685800"/>
            <a:ext cx="1220789" cy="619714"/>
          </a:xfrm>
        </p:spPr>
        <p:txBody>
          <a:bodyPr>
            <a:normAutofit fontScale="90000"/>
          </a:bodyPr>
          <a:lstStyle/>
          <a:p>
            <a:r>
              <a:rPr lang="en-US" dirty="0"/>
              <a:t>PCA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A1864-FD90-496F-ABB5-66F68282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30829"/>
            <a:ext cx="9918473" cy="42635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6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F7C6-914E-4F83-9712-54044C75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05" y="587829"/>
            <a:ext cx="5030787" cy="1404257"/>
          </a:xfrm>
        </p:spPr>
        <p:txBody>
          <a:bodyPr/>
          <a:lstStyle/>
          <a:p>
            <a:r>
              <a:rPr lang="en-US" dirty="0"/>
              <a:t>PCA Feature selection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B2CF9-2B2D-4876-9399-049534B3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383971"/>
            <a:ext cx="8505825" cy="36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537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185</TotalTime>
  <Words>99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Slice</vt:lpstr>
      <vt:lpstr>New York Education System</vt:lpstr>
      <vt:lpstr>The DataSet</vt:lpstr>
      <vt:lpstr>More About the Dataset</vt:lpstr>
      <vt:lpstr>PowerPoint Presentation</vt:lpstr>
      <vt:lpstr>ELA vs Math Proficiency</vt:lpstr>
      <vt:lpstr>PowerPoint Presentation</vt:lpstr>
      <vt:lpstr>PowerPoint Presentation</vt:lpstr>
      <vt:lpstr>PCA</vt:lpstr>
      <vt:lpstr>PCA Feature selection </vt:lpstr>
      <vt:lpstr>KNN</vt:lpstr>
      <vt:lpstr>Logistic Regression</vt:lpstr>
      <vt:lpstr>Ridge regression</vt:lpstr>
      <vt:lpstr>Lasso Regression</vt:lpstr>
      <vt:lpstr>SVR</vt:lpstr>
      <vt:lpstr>Random Forest</vt:lpstr>
      <vt:lpstr>Gradient Boosting</vt:lpstr>
      <vt:lpstr>Best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Education System</dc:title>
  <dc:creator>elijah fuller</dc:creator>
  <cp:lastModifiedBy>elijah fuller</cp:lastModifiedBy>
  <cp:revision>8</cp:revision>
  <dcterms:created xsi:type="dcterms:W3CDTF">2018-07-11T18:53:02Z</dcterms:created>
  <dcterms:modified xsi:type="dcterms:W3CDTF">2018-07-11T21:58:29Z</dcterms:modified>
</cp:coreProperties>
</file>