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10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70" autoAdjust="0"/>
  </p:normalViewPr>
  <p:slideViewPr>
    <p:cSldViewPr>
      <p:cViewPr varScale="1">
        <p:scale>
          <a:sx n="109" d="100"/>
          <a:sy n="109" d="100"/>
        </p:scale>
        <p:origin x="954" y="102"/>
      </p:cViewPr>
      <p:guideLst>
        <p:guide orient="horz" pos="411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16F34-156B-4508-A1CD-52E8600D0584}" type="datetimeFigureOut">
              <a:rPr lang="es-CO" smtClean="0"/>
              <a:t>31/01/2021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DE4BA-7C26-4FFB-A94F-E036528049D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96282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16F34-156B-4508-A1CD-52E8600D0584}" type="datetimeFigureOut">
              <a:rPr lang="es-CO" smtClean="0"/>
              <a:t>31/01/2021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DE4BA-7C26-4FFB-A94F-E036528049D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21657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16F34-156B-4508-A1CD-52E8600D0584}" type="datetimeFigureOut">
              <a:rPr lang="es-CO" smtClean="0"/>
              <a:t>31/01/2021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DE4BA-7C26-4FFB-A94F-E036528049D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67333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16F34-156B-4508-A1CD-52E8600D0584}" type="datetimeFigureOut">
              <a:rPr lang="es-CO" smtClean="0"/>
              <a:t>31/01/2021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DE4BA-7C26-4FFB-A94F-E036528049D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3655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16F34-156B-4508-A1CD-52E8600D0584}" type="datetimeFigureOut">
              <a:rPr lang="es-CO" smtClean="0"/>
              <a:t>31/01/2021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DE4BA-7C26-4FFB-A94F-E036528049D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40086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16F34-156B-4508-A1CD-52E8600D0584}" type="datetimeFigureOut">
              <a:rPr lang="es-CO" smtClean="0"/>
              <a:t>31/01/2021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DE4BA-7C26-4FFB-A94F-E036528049D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07779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16F34-156B-4508-A1CD-52E8600D0584}" type="datetimeFigureOut">
              <a:rPr lang="es-CO" smtClean="0"/>
              <a:t>31/01/2021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DE4BA-7C26-4FFB-A94F-E036528049D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76066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16F34-156B-4508-A1CD-52E8600D0584}" type="datetimeFigureOut">
              <a:rPr lang="es-CO" smtClean="0"/>
              <a:t>31/01/2021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DE4BA-7C26-4FFB-A94F-E036528049D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83423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16F34-156B-4508-A1CD-52E8600D0584}" type="datetimeFigureOut">
              <a:rPr lang="es-CO" smtClean="0"/>
              <a:t>31/01/2021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DE4BA-7C26-4FFB-A94F-E036528049D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00302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16F34-156B-4508-A1CD-52E8600D0584}" type="datetimeFigureOut">
              <a:rPr lang="es-CO" smtClean="0"/>
              <a:t>31/01/2021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DE4BA-7C26-4FFB-A94F-E036528049D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43208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16F34-156B-4508-A1CD-52E8600D0584}" type="datetimeFigureOut">
              <a:rPr lang="es-CO" smtClean="0"/>
              <a:t>31/01/2021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DE4BA-7C26-4FFB-A94F-E036528049D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03547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516F34-156B-4508-A1CD-52E8600D0584}" type="datetimeFigureOut">
              <a:rPr lang="es-CO" smtClean="0"/>
              <a:t>31/01/2021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DDE4BA-7C26-4FFB-A94F-E036528049D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38986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539552" y="585862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dirty="0"/>
              <a:t>OPTIMIZACIÓN DE PORTAFOLIOS FINANCIEROS USANDO EVOLUCIÓN DIFERENCIAL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395536" y="6043354"/>
            <a:ext cx="20162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000" b="1" i="1" dirty="0">
                <a:latin typeface="Ancizar Sans" pitchFamily="34" charset="0"/>
              </a:rPr>
              <a:t>Facultad de Minas</a:t>
            </a:r>
          </a:p>
          <a:p>
            <a:r>
              <a:rPr lang="es-CO" sz="1000" b="1" i="1" dirty="0">
                <a:latin typeface="Ancizar Sans" pitchFamily="34" charset="0"/>
              </a:rPr>
              <a:t>Sede Medellín</a:t>
            </a:r>
          </a:p>
        </p:txBody>
      </p:sp>
      <p:cxnSp>
        <p:nvCxnSpPr>
          <p:cNvPr id="7" name="6 Conector recto"/>
          <p:cNvCxnSpPr/>
          <p:nvPr/>
        </p:nvCxnSpPr>
        <p:spPr>
          <a:xfrm>
            <a:off x="0" y="5733256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D:\Margarita\Trabajo\plantillas\ARCHIVOS MASTER EIV 2016\firm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5877272"/>
            <a:ext cx="1790033" cy="792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80FF3B83-C11C-4117-B088-C1A838950AA4}"/>
              </a:ext>
            </a:extLst>
          </p:cNvPr>
          <p:cNvSpPr txBox="1"/>
          <p:nvPr/>
        </p:nvSpPr>
        <p:spPr>
          <a:xfrm>
            <a:off x="985380" y="2492896"/>
            <a:ext cx="698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/>
              <a:t>Edwin Villarraga – Santiago Giraldo</a:t>
            </a:r>
          </a:p>
        </p:txBody>
      </p:sp>
    </p:spTree>
    <p:extLst>
      <p:ext uri="{BB962C8B-B14F-4D97-AF65-F5344CB8AC3E}">
        <p14:creationId xmlns:p14="http://schemas.microsoft.com/office/powerpoint/2010/main" val="3903795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395536" y="6043354"/>
            <a:ext cx="20162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000" b="1" i="1" dirty="0">
                <a:latin typeface="Ancizar Sans" pitchFamily="34" charset="0"/>
              </a:rPr>
              <a:t>Facultad de Minas</a:t>
            </a:r>
          </a:p>
          <a:p>
            <a:r>
              <a:rPr lang="es-CO" sz="1000" b="1" i="1" dirty="0">
                <a:latin typeface="Ancizar Sans" pitchFamily="34" charset="0"/>
              </a:rPr>
              <a:t>Sede Medellín</a:t>
            </a:r>
          </a:p>
        </p:txBody>
      </p:sp>
      <p:cxnSp>
        <p:nvCxnSpPr>
          <p:cNvPr id="7" name="6 Conector recto"/>
          <p:cNvCxnSpPr/>
          <p:nvPr/>
        </p:nvCxnSpPr>
        <p:spPr>
          <a:xfrm>
            <a:off x="0" y="5733256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D:\Margarita\Trabajo\plantillas\ARCHIVOS MASTER EIV 2016\firm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5877272"/>
            <a:ext cx="1790033" cy="792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CE54F42C-411A-4492-8EB7-A3B3A4F24A44}"/>
              </a:ext>
            </a:extLst>
          </p:cNvPr>
          <p:cNvSpPr/>
          <p:nvPr/>
        </p:nvSpPr>
        <p:spPr>
          <a:xfrm>
            <a:off x="0" y="-1"/>
            <a:ext cx="9144000" cy="93077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9DE035E-B2FA-44B0-B0A7-A7F5E34A7B8C}"/>
              </a:ext>
            </a:extLst>
          </p:cNvPr>
          <p:cNvSpPr txBox="1"/>
          <p:nvPr/>
        </p:nvSpPr>
        <p:spPr>
          <a:xfrm>
            <a:off x="1115616" y="116328"/>
            <a:ext cx="6624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600" dirty="0">
                <a:solidFill>
                  <a:schemeClr val="bg1"/>
                </a:solidFill>
              </a:rPr>
              <a:t>CONTENIDO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865C0EC6-8A5C-40D1-BF7C-05F8D69EA6AC}"/>
              </a:ext>
            </a:extLst>
          </p:cNvPr>
          <p:cNvSpPr txBox="1"/>
          <p:nvPr/>
        </p:nvSpPr>
        <p:spPr>
          <a:xfrm>
            <a:off x="611560" y="1174502"/>
            <a:ext cx="7632848" cy="4315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es-CO" sz="2000" dirty="0"/>
              <a:t>Motivación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s-CO" sz="2000" dirty="0"/>
              <a:t>Metodología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s-CO" sz="2000" dirty="0"/>
              <a:t>Método de inversión en el índice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s-CO" sz="2000" dirty="0"/>
              <a:t>Portafolios de máximo Sharpe Ratio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s-CO" sz="2000" dirty="0"/>
              <a:t>Portafolios optimizados con Evolución Diferencial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s-CO" sz="2000" dirty="0"/>
              <a:t>Resultados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s-CO" sz="2000" dirty="0"/>
              <a:t>Conclusiones</a:t>
            </a:r>
          </a:p>
        </p:txBody>
      </p:sp>
    </p:spTree>
    <p:extLst>
      <p:ext uri="{BB962C8B-B14F-4D97-AF65-F5344CB8AC3E}">
        <p14:creationId xmlns:p14="http://schemas.microsoft.com/office/powerpoint/2010/main" val="3733383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395536" y="6043354"/>
            <a:ext cx="20162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000" b="1" i="1" dirty="0">
                <a:latin typeface="Ancizar Sans" pitchFamily="34" charset="0"/>
              </a:rPr>
              <a:t>Facultad de Minas</a:t>
            </a:r>
          </a:p>
          <a:p>
            <a:r>
              <a:rPr lang="es-CO" sz="1000" b="1" i="1" dirty="0">
                <a:latin typeface="Ancizar Sans" pitchFamily="34" charset="0"/>
              </a:rPr>
              <a:t>Sede Medellín</a:t>
            </a:r>
          </a:p>
        </p:txBody>
      </p:sp>
      <p:cxnSp>
        <p:nvCxnSpPr>
          <p:cNvPr id="7" name="6 Conector recto"/>
          <p:cNvCxnSpPr/>
          <p:nvPr/>
        </p:nvCxnSpPr>
        <p:spPr>
          <a:xfrm>
            <a:off x="0" y="5733256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D:\Margarita\Trabajo\plantillas\ARCHIVOS MASTER EIV 2016\firm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5877272"/>
            <a:ext cx="1790033" cy="792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CE54F42C-411A-4492-8EB7-A3B3A4F24A44}"/>
              </a:ext>
            </a:extLst>
          </p:cNvPr>
          <p:cNvSpPr/>
          <p:nvPr/>
        </p:nvSpPr>
        <p:spPr>
          <a:xfrm>
            <a:off x="0" y="-1"/>
            <a:ext cx="9144000" cy="93077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9DE035E-B2FA-44B0-B0A7-A7F5E34A7B8C}"/>
              </a:ext>
            </a:extLst>
          </p:cNvPr>
          <p:cNvSpPr txBox="1"/>
          <p:nvPr/>
        </p:nvSpPr>
        <p:spPr>
          <a:xfrm>
            <a:off x="1115616" y="116328"/>
            <a:ext cx="6624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600" dirty="0">
                <a:solidFill>
                  <a:schemeClr val="bg1"/>
                </a:solidFill>
              </a:rPr>
              <a:t>MOTIVACIÓN</a:t>
            </a:r>
          </a:p>
        </p:txBody>
      </p:sp>
    </p:spTree>
    <p:extLst>
      <p:ext uri="{BB962C8B-B14F-4D97-AF65-F5344CB8AC3E}">
        <p14:creationId xmlns:p14="http://schemas.microsoft.com/office/powerpoint/2010/main" val="1150131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395536" y="6043354"/>
            <a:ext cx="20162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000" b="1" i="1" dirty="0">
                <a:latin typeface="Ancizar Sans" pitchFamily="34" charset="0"/>
              </a:rPr>
              <a:t>Facultad de Minas</a:t>
            </a:r>
          </a:p>
          <a:p>
            <a:r>
              <a:rPr lang="es-CO" sz="1000" b="1" i="1" dirty="0">
                <a:latin typeface="Ancizar Sans" pitchFamily="34" charset="0"/>
              </a:rPr>
              <a:t>Sede Medellín</a:t>
            </a:r>
          </a:p>
        </p:txBody>
      </p:sp>
      <p:cxnSp>
        <p:nvCxnSpPr>
          <p:cNvPr id="7" name="6 Conector recto"/>
          <p:cNvCxnSpPr/>
          <p:nvPr/>
        </p:nvCxnSpPr>
        <p:spPr>
          <a:xfrm>
            <a:off x="0" y="5733256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D:\Margarita\Trabajo\plantillas\ARCHIVOS MASTER EIV 2016\firm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5877272"/>
            <a:ext cx="1790033" cy="792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CE54F42C-411A-4492-8EB7-A3B3A4F24A44}"/>
              </a:ext>
            </a:extLst>
          </p:cNvPr>
          <p:cNvSpPr/>
          <p:nvPr/>
        </p:nvSpPr>
        <p:spPr>
          <a:xfrm>
            <a:off x="0" y="-1"/>
            <a:ext cx="9144000" cy="93077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9DE035E-B2FA-44B0-B0A7-A7F5E34A7B8C}"/>
              </a:ext>
            </a:extLst>
          </p:cNvPr>
          <p:cNvSpPr txBox="1"/>
          <p:nvPr/>
        </p:nvSpPr>
        <p:spPr>
          <a:xfrm>
            <a:off x="1115616" y="116328"/>
            <a:ext cx="6624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600" dirty="0">
                <a:solidFill>
                  <a:schemeClr val="bg1"/>
                </a:solidFill>
              </a:rPr>
              <a:t>METODOLOGIA</a:t>
            </a:r>
          </a:p>
        </p:txBody>
      </p:sp>
    </p:spTree>
    <p:extLst>
      <p:ext uri="{BB962C8B-B14F-4D97-AF65-F5344CB8AC3E}">
        <p14:creationId xmlns:p14="http://schemas.microsoft.com/office/powerpoint/2010/main" val="2919452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395536" y="6043354"/>
            <a:ext cx="20162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000" b="1" i="1" dirty="0">
                <a:latin typeface="Ancizar Sans" pitchFamily="34" charset="0"/>
              </a:rPr>
              <a:t>Facultad de Minas</a:t>
            </a:r>
          </a:p>
          <a:p>
            <a:r>
              <a:rPr lang="es-CO" sz="1000" b="1" i="1" dirty="0">
                <a:latin typeface="Ancizar Sans" pitchFamily="34" charset="0"/>
              </a:rPr>
              <a:t>Sede Medellín</a:t>
            </a:r>
          </a:p>
        </p:txBody>
      </p:sp>
      <p:cxnSp>
        <p:nvCxnSpPr>
          <p:cNvPr id="7" name="6 Conector recto"/>
          <p:cNvCxnSpPr/>
          <p:nvPr/>
        </p:nvCxnSpPr>
        <p:spPr>
          <a:xfrm>
            <a:off x="0" y="5733256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D:\Margarita\Trabajo\plantillas\ARCHIVOS MASTER EIV 2016\firm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5877272"/>
            <a:ext cx="1790033" cy="792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CE54F42C-411A-4492-8EB7-A3B3A4F24A44}"/>
              </a:ext>
            </a:extLst>
          </p:cNvPr>
          <p:cNvSpPr/>
          <p:nvPr/>
        </p:nvSpPr>
        <p:spPr>
          <a:xfrm>
            <a:off x="0" y="-1"/>
            <a:ext cx="9144000" cy="93077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9DE035E-B2FA-44B0-B0A7-A7F5E34A7B8C}"/>
              </a:ext>
            </a:extLst>
          </p:cNvPr>
          <p:cNvSpPr txBox="1"/>
          <p:nvPr/>
        </p:nvSpPr>
        <p:spPr>
          <a:xfrm>
            <a:off x="637580" y="142221"/>
            <a:ext cx="7344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600" dirty="0">
                <a:solidFill>
                  <a:schemeClr val="bg1"/>
                </a:solidFill>
              </a:rPr>
              <a:t>MÉTODO DE INVERSIÓN EN EL ÍNDICE</a:t>
            </a:r>
          </a:p>
        </p:txBody>
      </p:sp>
    </p:spTree>
    <p:extLst>
      <p:ext uri="{BB962C8B-B14F-4D97-AF65-F5344CB8AC3E}">
        <p14:creationId xmlns:p14="http://schemas.microsoft.com/office/powerpoint/2010/main" val="784924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395536" y="6043354"/>
            <a:ext cx="20162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000" b="1" i="1" dirty="0">
                <a:latin typeface="Ancizar Sans" pitchFamily="34" charset="0"/>
              </a:rPr>
              <a:t>Facultad de Minas</a:t>
            </a:r>
          </a:p>
          <a:p>
            <a:r>
              <a:rPr lang="es-CO" sz="1000" b="1" i="1" dirty="0">
                <a:latin typeface="Ancizar Sans" pitchFamily="34" charset="0"/>
              </a:rPr>
              <a:t>Sede Medellín</a:t>
            </a:r>
          </a:p>
        </p:txBody>
      </p:sp>
      <p:cxnSp>
        <p:nvCxnSpPr>
          <p:cNvPr id="7" name="6 Conector recto"/>
          <p:cNvCxnSpPr/>
          <p:nvPr/>
        </p:nvCxnSpPr>
        <p:spPr>
          <a:xfrm>
            <a:off x="0" y="5733256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D:\Margarita\Trabajo\plantillas\ARCHIVOS MASTER EIV 2016\firm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5877272"/>
            <a:ext cx="1790033" cy="792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CE54F42C-411A-4492-8EB7-A3B3A4F24A44}"/>
              </a:ext>
            </a:extLst>
          </p:cNvPr>
          <p:cNvSpPr/>
          <p:nvPr/>
        </p:nvSpPr>
        <p:spPr>
          <a:xfrm>
            <a:off x="0" y="-1"/>
            <a:ext cx="9144000" cy="93077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9DE035E-B2FA-44B0-B0A7-A7F5E34A7B8C}"/>
              </a:ext>
            </a:extLst>
          </p:cNvPr>
          <p:cNvSpPr txBox="1"/>
          <p:nvPr/>
        </p:nvSpPr>
        <p:spPr>
          <a:xfrm>
            <a:off x="637580" y="142221"/>
            <a:ext cx="7344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600" dirty="0">
                <a:solidFill>
                  <a:schemeClr val="bg1"/>
                </a:solidFill>
              </a:rPr>
              <a:t>PORTAFOLIOS MÁXIMO SHARPE RATIO</a:t>
            </a:r>
          </a:p>
        </p:txBody>
      </p:sp>
    </p:spTree>
    <p:extLst>
      <p:ext uri="{BB962C8B-B14F-4D97-AF65-F5344CB8AC3E}">
        <p14:creationId xmlns:p14="http://schemas.microsoft.com/office/powerpoint/2010/main" val="4145364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395536" y="6043354"/>
            <a:ext cx="20162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000" b="1" i="1" dirty="0">
                <a:latin typeface="Ancizar Sans" pitchFamily="34" charset="0"/>
              </a:rPr>
              <a:t>Facultad de Minas</a:t>
            </a:r>
          </a:p>
          <a:p>
            <a:r>
              <a:rPr lang="es-CO" sz="1000" b="1" i="1" dirty="0">
                <a:latin typeface="Ancizar Sans" pitchFamily="34" charset="0"/>
              </a:rPr>
              <a:t>Sede Medellín</a:t>
            </a:r>
          </a:p>
        </p:txBody>
      </p:sp>
      <p:cxnSp>
        <p:nvCxnSpPr>
          <p:cNvPr id="7" name="6 Conector recto"/>
          <p:cNvCxnSpPr/>
          <p:nvPr/>
        </p:nvCxnSpPr>
        <p:spPr>
          <a:xfrm>
            <a:off x="0" y="5733256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D:\Margarita\Trabajo\plantillas\ARCHIVOS MASTER EIV 2016\firm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5877272"/>
            <a:ext cx="1790033" cy="792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CE54F42C-411A-4492-8EB7-A3B3A4F24A44}"/>
              </a:ext>
            </a:extLst>
          </p:cNvPr>
          <p:cNvSpPr/>
          <p:nvPr/>
        </p:nvSpPr>
        <p:spPr>
          <a:xfrm>
            <a:off x="0" y="-1"/>
            <a:ext cx="9144000" cy="93077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9DE035E-B2FA-44B0-B0A7-A7F5E34A7B8C}"/>
              </a:ext>
            </a:extLst>
          </p:cNvPr>
          <p:cNvSpPr txBox="1"/>
          <p:nvPr/>
        </p:nvSpPr>
        <p:spPr>
          <a:xfrm>
            <a:off x="107504" y="142221"/>
            <a:ext cx="8928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600" dirty="0">
                <a:solidFill>
                  <a:schemeClr val="bg1"/>
                </a:solidFill>
              </a:rPr>
              <a:t>PORTAFOLIOS OPT. EVOLUCIÓN DIFERENCIAL</a:t>
            </a:r>
          </a:p>
        </p:txBody>
      </p:sp>
    </p:spTree>
    <p:extLst>
      <p:ext uri="{BB962C8B-B14F-4D97-AF65-F5344CB8AC3E}">
        <p14:creationId xmlns:p14="http://schemas.microsoft.com/office/powerpoint/2010/main" val="49290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395536" y="6043354"/>
            <a:ext cx="20162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000" b="1" i="1" dirty="0">
                <a:latin typeface="Ancizar Sans" pitchFamily="34" charset="0"/>
              </a:rPr>
              <a:t>Facultad de Minas</a:t>
            </a:r>
          </a:p>
          <a:p>
            <a:r>
              <a:rPr lang="es-CO" sz="1000" b="1" i="1" dirty="0">
                <a:latin typeface="Ancizar Sans" pitchFamily="34" charset="0"/>
              </a:rPr>
              <a:t>Sede Medellín</a:t>
            </a:r>
          </a:p>
        </p:txBody>
      </p:sp>
      <p:cxnSp>
        <p:nvCxnSpPr>
          <p:cNvPr id="7" name="6 Conector recto"/>
          <p:cNvCxnSpPr/>
          <p:nvPr/>
        </p:nvCxnSpPr>
        <p:spPr>
          <a:xfrm>
            <a:off x="0" y="5733256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D:\Margarita\Trabajo\plantillas\ARCHIVOS MASTER EIV 2016\firm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5877272"/>
            <a:ext cx="1790033" cy="792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CE54F42C-411A-4492-8EB7-A3B3A4F24A44}"/>
              </a:ext>
            </a:extLst>
          </p:cNvPr>
          <p:cNvSpPr/>
          <p:nvPr/>
        </p:nvSpPr>
        <p:spPr>
          <a:xfrm>
            <a:off x="0" y="-1"/>
            <a:ext cx="9144000" cy="93077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9DE035E-B2FA-44B0-B0A7-A7F5E34A7B8C}"/>
              </a:ext>
            </a:extLst>
          </p:cNvPr>
          <p:cNvSpPr txBox="1"/>
          <p:nvPr/>
        </p:nvSpPr>
        <p:spPr>
          <a:xfrm>
            <a:off x="107504" y="142221"/>
            <a:ext cx="8928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600" dirty="0">
                <a:solidFill>
                  <a:schemeClr val="bg1"/>
                </a:solidFill>
              </a:rPr>
              <a:t>RESULTADOS</a:t>
            </a:r>
          </a:p>
        </p:txBody>
      </p:sp>
    </p:spTree>
    <p:extLst>
      <p:ext uri="{BB962C8B-B14F-4D97-AF65-F5344CB8AC3E}">
        <p14:creationId xmlns:p14="http://schemas.microsoft.com/office/powerpoint/2010/main" val="2455187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395536" y="6043354"/>
            <a:ext cx="20162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000" b="1" i="1" dirty="0">
                <a:latin typeface="Ancizar Sans" pitchFamily="34" charset="0"/>
              </a:rPr>
              <a:t>Facultad de Minas</a:t>
            </a:r>
          </a:p>
          <a:p>
            <a:r>
              <a:rPr lang="es-CO" sz="1000" b="1" i="1" dirty="0">
                <a:latin typeface="Ancizar Sans" pitchFamily="34" charset="0"/>
              </a:rPr>
              <a:t>Sede Medellín</a:t>
            </a:r>
          </a:p>
        </p:txBody>
      </p:sp>
      <p:cxnSp>
        <p:nvCxnSpPr>
          <p:cNvPr id="7" name="6 Conector recto"/>
          <p:cNvCxnSpPr/>
          <p:nvPr/>
        </p:nvCxnSpPr>
        <p:spPr>
          <a:xfrm>
            <a:off x="0" y="5733256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D:\Margarita\Trabajo\plantillas\ARCHIVOS MASTER EIV 2016\firm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5877272"/>
            <a:ext cx="1790033" cy="792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CE54F42C-411A-4492-8EB7-A3B3A4F24A44}"/>
              </a:ext>
            </a:extLst>
          </p:cNvPr>
          <p:cNvSpPr/>
          <p:nvPr/>
        </p:nvSpPr>
        <p:spPr>
          <a:xfrm>
            <a:off x="0" y="-1"/>
            <a:ext cx="9144000" cy="93077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9DE035E-B2FA-44B0-B0A7-A7F5E34A7B8C}"/>
              </a:ext>
            </a:extLst>
          </p:cNvPr>
          <p:cNvSpPr txBox="1"/>
          <p:nvPr/>
        </p:nvSpPr>
        <p:spPr>
          <a:xfrm>
            <a:off x="107504" y="142221"/>
            <a:ext cx="8928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600" dirty="0">
                <a:solidFill>
                  <a:schemeClr val="bg1"/>
                </a:solidFill>
              </a:rPr>
              <a:t>CONCLUSIONES</a:t>
            </a:r>
          </a:p>
        </p:txBody>
      </p:sp>
    </p:spTree>
    <p:extLst>
      <p:ext uri="{BB962C8B-B14F-4D97-AF65-F5344CB8AC3E}">
        <p14:creationId xmlns:p14="http://schemas.microsoft.com/office/powerpoint/2010/main" val="16968775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97</Words>
  <Application>Microsoft Office PowerPoint</Application>
  <PresentationFormat>Presentación en pantalla (4:3)</PresentationFormat>
  <Paragraphs>35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Ancizar Sans</vt:lpstr>
      <vt:lpstr>Arial</vt:lpstr>
      <vt:lpstr>Calibri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Estrategia</dc:creator>
  <cp:lastModifiedBy>Edwin Villarraga</cp:lastModifiedBy>
  <cp:revision>12</cp:revision>
  <dcterms:created xsi:type="dcterms:W3CDTF">2016-04-12T21:51:58Z</dcterms:created>
  <dcterms:modified xsi:type="dcterms:W3CDTF">2021-01-31T15:00:37Z</dcterms:modified>
</cp:coreProperties>
</file>