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7B5F-393D-44F0-AFF0-56AE819965EB}" type="datetimeFigureOut">
              <a:rPr lang="es-CO" smtClean="0"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EDE1-1EE2-46FF-B82F-9C5AEABB1574}" type="slidenum">
              <a:rPr lang="es-CO" smtClean="0"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868" y="285728"/>
            <a:ext cx="1357322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ENCUESTAS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CSharp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42910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09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43636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43635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57950" y="3000372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4" idx="3"/>
            <a:endCxn id="7" idx="1"/>
          </p:cNvCxnSpPr>
          <p:nvPr/>
        </p:nvCxnSpPr>
        <p:spPr>
          <a:xfrm flipV="1">
            <a:off x="4929190" y="1441866"/>
            <a:ext cx="1214446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9" idx="1"/>
          </p:cNvCxnSpPr>
          <p:nvPr/>
        </p:nvCxnSpPr>
        <p:spPr>
          <a:xfrm>
            <a:off x="4929190" y="3409660"/>
            <a:ext cx="1428760" cy="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1"/>
            <a:endCxn id="5" idx="3"/>
          </p:cNvCxnSpPr>
          <p:nvPr/>
        </p:nvCxnSpPr>
        <p:spPr>
          <a:xfrm rot="10800000">
            <a:off x="2500298" y="1441866"/>
            <a:ext cx="1071570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1"/>
          </p:cNvCxnSpPr>
          <p:nvPr/>
        </p:nvCxnSpPr>
        <p:spPr>
          <a:xfrm rot="10800000" flipV="1">
            <a:off x="2571736" y="3409659"/>
            <a:ext cx="1000132" cy="1948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3"/>
            <a:endCxn id="8" idx="1"/>
          </p:cNvCxnSpPr>
          <p:nvPr/>
        </p:nvCxnSpPr>
        <p:spPr>
          <a:xfrm>
            <a:off x="4929190" y="3409660"/>
            <a:ext cx="1214445" cy="1961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43174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857884" y="4572008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929322" y="300037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786446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71736" y="460052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14678" y="245738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43240" y="331464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29190" y="250030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143504" y="3028890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4942" y="352895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868" y="285728"/>
            <a:ext cx="1357322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ENCUESTAS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CSharp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  <a:endParaRPr lang="es-CO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42910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09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43636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43635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57950" y="3000372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4" idx="3"/>
            <a:endCxn id="7" idx="1"/>
          </p:cNvCxnSpPr>
          <p:nvPr/>
        </p:nvCxnSpPr>
        <p:spPr>
          <a:xfrm flipV="1">
            <a:off x="4929190" y="1441866"/>
            <a:ext cx="1214446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9" idx="1"/>
          </p:cNvCxnSpPr>
          <p:nvPr/>
        </p:nvCxnSpPr>
        <p:spPr>
          <a:xfrm>
            <a:off x="4929190" y="3409660"/>
            <a:ext cx="1428760" cy="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1"/>
            <a:endCxn id="5" idx="3"/>
          </p:cNvCxnSpPr>
          <p:nvPr/>
        </p:nvCxnSpPr>
        <p:spPr>
          <a:xfrm rot="10800000">
            <a:off x="2500298" y="1441866"/>
            <a:ext cx="1071570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1"/>
          </p:cNvCxnSpPr>
          <p:nvPr/>
        </p:nvCxnSpPr>
        <p:spPr>
          <a:xfrm rot="10800000" flipV="1">
            <a:off x="2571736" y="3409659"/>
            <a:ext cx="1000132" cy="1948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3"/>
            <a:endCxn id="8" idx="1"/>
          </p:cNvCxnSpPr>
          <p:nvPr/>
        </p:nvCxnSpPr>
        <p:spPr>
          <a:xfrm>
            <a:off x="4929190" y="3409660"/>
            <a:ext cx="1214445" cy="1961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43174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857884" y="4572008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929322" y="300037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786446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71736" y="460052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14678" y="245738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43240" y="331464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29190" y="250030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143504" y="3028890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4942" y="352895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</Words>
  <Application>Microsoft Office PowerPoint</Application>
  <PresentationFormat>Presentación en pantalla (4:3)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asus</cp:lastModifiedBy>
  <cp:revision>7</cp:revision>
  <dcterms:created xsi:type="dcterms:W3CDTF">2019-06-20T01:14:44Z</dcterms:created>
  <dcterms:modified xsi:type="dcterms:W3CDTF">2019-06-20T02:55:44Z</dcterms:modified>
</cp:coreProperties>
</file>