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pPr/>
              <a:t>19/06/2019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pPr/>
              <a:t>19/06/2019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pPr/>
              <a:t>19/06/2019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pPr/>
              <a:t>19/06/2019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pPr/>
              <a:t>19/06/2019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pPr/>
              <a:t>19/06/2019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pPr/>
              <a:t>19/06/2019</a:t>
            </a:fld>
            <a:endParaRPr lang="es-CO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pPr/>
              <a:t>19/06/2019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pPr/>
              <a:t>19/06/2019</a:t>
            </a:fld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pPr/>
              <a:t>19/06/2019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7B5F-393D-44F0-AFF0-56AE819965EB}" type="datetimeFigureOut">
              <a:rPr lang="es-CO" smtClean="0"/>
              <a:pPr/>
              <a:t>19/06/2019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EDE1-1EE2-46FF-B82F-9C5AEABB1574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D7B5F-393D-44F0-AFF0-56AE819965EB}" type="datetimeFigureOut">
              <a:rPr lang="es-CO" smtClean="0"/>
              <a:pPr/>
              <a:t>19/06/2019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6EDE1-1EE2-46FF-B82F-9C5AEABB1574}" type="slidenum">
              <a:rPr lang="es-CO" smtClean="0"/>
              <a:pPr/>
              <a:t>‹Nº›</a:t>
            </a:fld>
            <a:endParaRPr 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571868" y="285728"/>
            <a:ext cx="1357322" cy="6247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ENCUESTAS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Year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Id_Country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Id_Experience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Id_Salary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Id_Age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Id_Gender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AngularJS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CPlusPlus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CSharp,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CSS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HTML5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JavaScript,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jQuery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Nodejs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ObjectiveC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Perl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PHP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 Python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Ruby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SQL_Server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TypeScript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42910" y="1026367"/>
            <a:ext cx="185738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Id_Country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Des_Country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42909" y="4955457"/>
            <a:ext cx="194583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GE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Id_Age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Desc_Age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143636" y="1026367"/>
            <a:ext cx="185738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SALARY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Id_Salary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Desc_Country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143635" y="4955457"/>
            <a:ext cx="194583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GENDER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Id_Gender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Desc_Gender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57950" y="3000372"/>
            <a:ext cx="185738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EXPERIENCE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Id_Experience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Desc_Experience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10 Conector recto de flecha"/>
          <p:cNvCxnSpPr>
            <a:stCxn id="4" idx="3"/>
            <a:endCxn id="7" idx="1"/>
          </p:cNvCxnSpPr>
          <p:nvPr/>
        </p:nvCxnSpPr>
        <p:spPr>
          <a:xfrm flipV="1">
            <a:off x="4929190" y="1441866"/>
            <a:ext cx="1214446" cy="1967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4" idx="3"/>
            <a:endCxn id="9" idx="1"/>
          </p:cNvCxnSpPr>
          <p:nvPr/>
        </p:nvCxnSpPr>
        <p:spPr>
          <a:xfrm>
            <a:off x="4929190" y="3409660"/>
            <a:ext cx="1428760" cy="62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4" idx="1"/>
            <a:endCxn id="5" idx="3"/>
          </p:cNvCxnSpPr>
          <p:nvPr/>
        </p:nvCxnSpPr>
        <p:spPr>
          <a:xfrm rot="10800000">
            <a:off x="2500298" y="1441866"/>
            <a:ext cx="1071570" cy="1967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4" idx="1"/>
          </p:cNvCxnSpPr>
          <p:nvPr/>
        </p:nvCxnSpPr>
        <p:spPr>
          <a:xfrm rot="10800000" flipV="1">
            <a:off x="2571736" y="3409659"/>
            <a:ext cx="1000132" cy="19481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4" idx="3"/>
            <a:endCxn id="8" idx="1"/>
          </p:cNvCxnSpPr>
          <p:nvPr/>
        </p:nvCxnSpPr>
        <p:spPr>
          <a:xfrm>
            <a:off x="4929190" y="3409660"/>
            <a:ext cx="1214445" cy="19612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2643174" y="1214422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1</a:t>
            </a:r>
            <a:endParaRPr lang="es-CO" sz="20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857884" y="4572008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1</a:t>
            </a:r>
            <a:endParaRPr lang="es-CO" sz="20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5929322" y="3000372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1</a:t>
            </a:r>
            <a:endParaRPr lang="es-CO" sz="2000" b="1" dirty="0"/>
          </a:p>
        </p:txBody>
      </p:sp>
      <p:sp>
        <p:nvSpPr>
          <p:cNvPr id="28" name="27 CuadroTexto"/>
          <p:cNvSpPr txBox="1"/>
          <p:nvPr/>
        </p:nvSpPr>
        <p:spPr>
          <a:xfrm>
            <a:off x="5786446" y="1214422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1</a:t>
            </a:r>
            <a:endParaRPr lang="es-CO" sz="20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571736" y="4600526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1</a:t>
            </a:r>
            <a:endParaRPr lang="es-CO" sz="2000" b="1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214678" y="2457386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M</a:t>
            </a:r>
            <a:endParaRPr lang="es-CO" sz="2000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143240" y="3314642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M</a:t>
            </a:r>
            <a:endParaRPr lang="es-CO" sz="2000" b="1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929190" y="2500306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M</a:t>
            </a:r>
            <a:endParaRPr lang="es-CO" sz="2000" b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143504" y="3028890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M</a:t>
            </a:r>
            <a:endParaRPr lang="es-CO" sz="2000" b="1" dirty="0"/>
          </a:p>
        </p:txBody>
      </p:sp>
      <p:sp>
        <p:nvSpPr>
          <p:cNvPr id="35" name="34 CuadroTexto"/>
          <p:cNvSpPr txBox="1"/>
          <p:nvPr/>
        </p:nvSpPr>
        <p:spPr>
          <a:xfrm>
            <a:off x="5214942" y="3528956"/>
            <a:ext cx="14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M</a:t>
            </a:r>
            <a:endParaRPr lang="es-CO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76 Conector recto"/>
          <p:cNvCxnSpPr/>
          <p:nvPr/>
        </p:nvCxnSpPr>
        <p:spPr>
          <a:xfrm rot="16200000" flipV="1">
            <a:off x="3750463" y="1893083"/>
            <a:ext cx="285752" cy="7143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 rot="10800000">
            <a:off x="3857620" y="1785926"/>
            <a:ext cx="285752" cy="7143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 rot="16200000" flipH="1">
            <a:off x="3036083" y="2321711"/>
            <a:ext cx="214314" cy="14287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 flipV="1">
            <a:off x="3071802" y="2214554"/>
            <a:ext cx="571504" cy="7143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 rot="5400000">
            <a:off x="3536149" y="2964653"/>
            <a:ext cx="285752" cy="7143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4786314" y="2928934"/>
            <a:ext cx="357190" cy="7143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 rot="16200000" flipH="1">
            <a:off x="4929190" y="2786058"/>
            <a:ext cx="285752" cy="14287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3714744" y="3643314"/>
            <a:ext cx="1000132" cy="3071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AngularJS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CPlusPlus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CSharp,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CSS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HTML5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JavaScript,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jQuery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Nodejs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ObjectiveC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Perl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PHP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 Python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Ruby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SQL_Server</a:t>
            </a:r>
          </a:p>
          <a:p>
            <a:r>
              <a:rPr lang="es-CO" sz="1000" dirty="0" smtClean="0">
                <a:solidFill>
                  <a:schemeClr val="bg1">
                    <a:lumMod val="50000"/>
                  </a:schemeClr>
                </a:solidFill>
              </a:rPr>
              <a:t>TypeScript</a:t>
            </a:r>
            <a:endParaRPr lang="es-CO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14 Conector recto"/>
          <p:cNvCxnSpPr/>
          <p:nvPr/>
        </p:nvCxnSpPr>
        <p:spPr>
          <a:xfrm rot="10800000" flipV="1">
            <a:off x="2928926" y="3000372"/>
            <a:ext cx="857257" cy="78581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rot="10800000" flipV="1">
            <a:off x="5000628" y="1571611"/>
            <a:ext cx="1000132" cy="78581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rot="10800000">
            <a:off x="4929190" y="2857496"/>
            <a:ext cx="1000132" cy="6429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endCxn id="33" idx="3"/>
          </p:cNvCxnSpPr>
          <p:nvPr/>
        </p:nvCxnSpPr>
        <p:spPr>
          <a:xfrm rot="10800000">
            <a:off x="2071670" y="2201426"/>
            <a:ext cx="1357322" cy="156005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rot="10800000">
            <a:off x="3000364" y="1000108"/>
            <a:ext cx="1000132" cy="92869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1142976" y="571480"/>
            <a:ext cx="185738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Id_Country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Des_Country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125835" y="1785926"/>
            <a:ext cx="194583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GE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Id_Age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Desc_Age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6000760" y="1071546"/>
            <a:ext cx="185738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SALARY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Id_Salary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Desc_Country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1000100" y="3357562"/>
            <a:ext cx="194583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GENDER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Id_Gender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Desc_Gender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5929322" y="3071810"/>
            <a:ext cx="185738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b="1" dirty="0" smtClean="0">
                <a:solidFill>
                  <a:schemeClr val="bg1">
                    <a:lumMod val="50000"/>
                  </a:schemeClr>
                </a:solidFill>
              </a:rPr>
              <a:t>EXPERIENCE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Id_Experience</a:t>
            </a:r>
          </a:p>
          <a:p>
            <a:r>
              <a:rPr lang="es-CO" sz="1600" dirty="0" smtClean="0">
                <a:solidFill>
                  <a:schemeClr val="bg1">
                    <a:lumMod val="50000"/>
                  </a:schemeClr>
                </a:solidFill>
              </a:rPr>
              <a:t>Desc_Experience</a:t>
            </a:r>
            <a:endParaRPr lang="es-CO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41 Conector recto"/>
          <p:cNvCxnSpPr/>
          <p:nvPr/>
        </p:nvCxnSpPr>
        <p:spPr>
          <a:xfrm flipV="1">
            <a:off x="4929190" y="2143116"/>
            <a:ext cx="357190" cy="7143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rot="5400000" flipH="1" flipV="1">
            <a:off x="5072066" y="2214554"/>
            <a:ext cx="285752" cy="14287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12 Grupo"/>
          <p:cNvGrpSpPr/>
          <p:nvPr/>
        </p:nvGrpSpPr>
        <p:grpSpPr>
          <a:xfrm>
            <a:off x="3071802" y="1785926"/>
            <a:ext cx="2357454" cy="1857387"/>
            <a:chOff x="3071802" y="2571744"/>
            <a:chExt cx="2357454" cy="1857387"/>
          </a:xfrm>
        </p:grpSpPr>
        <p:sp>
          <p:nvSpPr>
            <p:cNvPr id="2" name="1 Decisión"/>
            <p:cNvSpPr/>
            <p:nvPr/>
          </p:nvSpPr>
          <p:spPr>
            <a:xfrm>
              <a:off x="3071802" y="2571744"/>
              <a:ext cx="2357454" cy="1500198"/>
            </a:xfrm>
            <a:prstGeom prst="flowChartDecision">
              <a:avLst/>
            </a:prstGeom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" name="2 CuadroTexto"/>
            <p:cNvSpPr txBox="1"/>
            <p:nvPr/>
          </p:nvSpPr>
          <p:spPr>
            <a:xfrm>
              <a:off x="3500430" y="3071810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b="1" dirty="0" smtClean="0">
                  <a:solidFill>
                    <a:schemeClr val="bg1">
                      <a:lumMod val="50000"/>
                    </a:schemeClr>
                  </a:solidFill>
                </a:rPr>
                <a:t>LENGUAJES</a:t>
              </a:r>
              <a:endParaRPr lang="es-CO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" name="4 Conector recto"/>
            <p:cNvCxnSpPr>
              <a:stCxn id="2" idx="2"/>
            </p:cNvCxnSpPr>
            <p:nvPr/>
          </p:nvCxnSpPr>
          <p:spPr>
            <a:xfrm rot="16200000" flipH="1">
              <a:off x="4071934" y="4250536"/>
              <a:ext cx="357190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61 Conector recto"/>
          <p:cNvCxnSpPr/>
          <p:nvPr/>
        </p:nvCxnSpPr>
        <p:spPr>
          <a:xfrm flipV="1">
            <a:off x="3643306" y="3071810"/>
            <a:ext cx="285752" cy="7143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90</Words>
  <Application>Microsoft Office PowerPoint</Application>
  <PresentationFormat>Presentación en pantalla (4:3)</PresentationFormat>
  <Paragraphs>84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asus</dc:creator>
  <cp:lastModifiedBy>asus</cp:lastModifiedBy>
  <cp:revision>10</cp:revision>
  <dcterms:created xsi:type="dcterms:W3CDTF">2019-06-20T01:14:44Z</dcterms:created>
  <dcterms:modified xsi:type="dcterms:W3CDTF">2019-06-20T03:23:11Z</dcterms:modified>
</cp:coreProperties>
</file>