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868" y="285728"/>
            <a:ext cx="1357322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ENCUESTAS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CSharp,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42910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09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43636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43635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57950" y="3000372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4" idx="3"/>
            <a:endCxn id="7" idx="1"/>
          </p:cNvCxnSpPr>
          <p:nvPr/>
        </p:nvCxnSpPr>
        <p:spPr>
          <a:xfrm flipV="1">
            <a:off x="4929190" y="1441866"/>
            <a:ext cx="1214446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9" idx="1"/>
          </p:cNvCxnSpPr>
          <p:nvPr/>
        </p:nvCxnSpPr>
        <p:spPr>
          <a:xfrm>
            <a:off x="4929190" y="3409660"/>
            <a:ext cx="1428760" cy="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1"/>
            <a:endCxn id="5" idx="3"/>
          </p:cNvCxnSpPr>
          <p:nvPr/>
        </p:nvCxnSpPr>
        <p:spPr>
          <a:xfrm rot="10800000">
            <a:off x="2500298" y="1441866"/>
            <a:ext cx="1071570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1"/>
          </p:cNvCxnSpPr>
          <p:nvPr/>
        </p:nvCxnSpPr>
        <p:spPr>
          <a:xfrm rot="10800000" flipV="1">
            <a:off x="2571736" y="3409659"/>
            <a:ext cx="1000132" cy="1948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3"/>
            <a:endCxn id="8" idx="1"/>
          </p:cNvCxnSpPr>
          <p:nvPr/>
        </p:nvCxnSpPr>
        <p:spPr>
          <a:xfrm>
            <a:off x="4929190" y="3409660"/>
            <a:ext cx="1214445" cy="1961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43174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857884" y="4572008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929322" y="300037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786446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71736" y="460052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14678" y="245738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43240" y="331464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29190" y="250030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143504" y="3028890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4942" y="352895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76 Conector recto"/>
          <p:cNvCxnSpPr/>
          <p:nvPr/>
        </p:nvCxnSpPr>
        <p:spPr>
          <a:xfrm rot="16200000" flipV="1">
            <a:off x="3750463" y="1893083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rot="10800000">
            <a:off x="3857620" y="1785926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 rot="16200000" flipH="1">
            <a:off x="3036083" y="2321711"/>
            <a:ext cx="214314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flipV="1">
            <a:off x="3071802" y="2214554"/>
            <a:ext cx="571504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rot="5400000">
            <a:off x="3536149" y="2964653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4786314" y="2928934"/>
            <a:ext cx="357190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16200000" flipH="1">
            <a:off x="4929190" y="2786058"/>
            <a:ext cx="285752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3714744" y="3643314"/>
            <a:ext cx="1000132" cy="3071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CSharp,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 rot="10800000" flipV="1">
            <a:off x="2928926" y="3000372"/>
            <a:ext cx="857257" cy="7858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10800000" flipV="1">
            <a:off x="5000628" y="1571611"/>
            <a:ext cx="1000132" cy="7858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10800000">
            <a:off x="4929190" y="2857496"/>
            <a:ext cx="1000132" cy="6429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33" idx="3"/>
          </p:cNvCxnSpPr>
          <p:nvPr/>
        </p:nvCxnSpPr>
        <p:spPr>
          <a:xfrm rot="10800000">
            <a:off x="2071670" y="2201426"/>
            <a:ext cx="1357322" cy="15600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10800000">
            <a:off x="3000364" y="1000108"/>
            <a:ext cx="1000132" cy="9286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1142976" y="571480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25835" y="1785926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000760" y="1071546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000100" y="3357562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929322" y="3071810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41 Conector recto"/>
          <p:cNvCxnSpPr/>
          <p:nvPr/>
        </p:nvCxnSpPr>
        <p:spPr>
          <a:xfrm flipV="1">
            <a:off x="4929190" y="2143116"/>
            <a:ext cx="357190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5400000" flipH="1" flipV="1">
            <a:off x="5072066" y="2214554"/>
            <a:ext cx="285752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3071802" y="1785926"/>
            <a:ext cx="2357454" cy="1857387"/>
            <a:chOff x="3071802" y="2571744"/>
            <a:chExt cx="2357454" cy="1857387"/>
          </a:xfrm>
        </p:grpSpPr>
        <p:sp>
          <p:nvSpPr>
            <p:cNvPr id="2" name="1 Decisión"/>
            <p:cNvSpPr/>
            <p:nvPr/>
          </p:nvSpPr>
          <p:spPr>
            <a:xfrm>
              <a:off x="3071802" y="2571744"/>
              <a:ext cx="2357454" cy="1500198"/>
            </a:xfrm>
            <a:prstGeom prst="flowChartDecision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3500430" y="307181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bg1">
                      <a:lumMod val="50000"/>
                    </a:schemeClr>
                  </a:solidFill>
                </a:rPr>
                <a:t>LENGUAJES</a:t>
              </a:r>
              <a:endParaRPr lang="es-CO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4 Conector recto"/>
            <p:cNvCxnSpPr>
              <a:stCxn id="2" idx="2"/>
            </p:cNvCxnSpPr>
            <p:nvPr/>
          </p:nvCxnSpPr>
          <p:spPr>
            <a:xfrm rot="16200000" flipH="1">
              <a:off x="4071934" y="4250536"/>
              <a:ext cx="357190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61 Conector recto"/>
          <p:cNvCxnSpPr/>
          <p:nvPr/>
        </p:nvCxnSpPr>
        <p:spPr>
          <a:xfrm flipV="1">
            <a:off x="3643306" y="3071810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flipV="1">
            <a:off x="128585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557213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200023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271461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42899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rot="5400000" flipH="1" flipV="1">
            <a:off x="3786976" y="3626618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5400000" flipH="1" flipV="1">
            <a:off x="6000760" y="2054188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rot="10800000">
            <a:off x="1285852" y="1840668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10800000">
            <a:off x="1285852" y="5412568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10800000">
            <a:off x="3500430" y="269032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V="1">
            <a:off x="414337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4857752" y="2690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V="1">
            <a:off x="5572132" y="384093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rot="5400000" flipH="1" flipV="1">
            <a:off x="-499304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 flipH="1" flipV="1">
            <a:off x="215076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rot="5400000" flipH="1" flipV="1">
            <a:off x="929456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 flipH="1" flipV="1">
            <a:off x="1643836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rot="5400000" flipH="1" flipV="1">
            <a:off x="2358216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 flipH="1" flipV="1">
            <a:off x="3072596" y="36258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5572132" y="98341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572132" y="169779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572132" y="241217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5572132" y="3126552"/>
            <a:ext cx="2214578" cy="157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10800000">
            <a:off x="1285852" y="2553459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0800000">
            <a:off x="1285852" y="3269428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>
            <a:off x="1285852" y="3983808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0800000">
            <a:off x="1285852" y="4698188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rot="10800000">
            <a:off x="1680760" y="1554916"/>
            <a:ext cx="4320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rot="10800000">
            <a:off x="2181388" y="1197727"/>
            <a:ext cx="42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rot="10800000">
            <a:off x="2571736" y="910386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rot="10800000">
            <a:off x="3000364" y="624634"/>
            <a:ext cx="42862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 rot="5400000" flipH="1" flipV="1">
            <a:off x="4215604" y="3340072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rot="5400000" flipH="1" flipV="1">
            <a:off x="4629785" y="2997329"/>
            <a:ext cx="3600000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rot="5400000" flipH="1" flipV="1">
            <a:off x="5072860" y="2697924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rot="5400000" flipH="1" flipV="1">
            <a:off x="5501488" y="2412172"/>
            <a:ext cx="35711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428728" y="20549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428728" y="26979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34</a:t>
            </a:r>
            <a:endParaRPr lang="es-CO" sz="16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500166" y="34716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1428728" y="41266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67</a:t>
            </a:r>
            <a:endParaRPr lang="es-CO" sz="16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428728" y="49003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32</a:t>
            </a:r>
            <a:endParaRPr lang="es-CO" sz="16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2143108" y="20549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38</a:t>
            </a:r>
            <a:endParaRPr lang="es-CO" sz="16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2143108" y="26979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44</a:t>
            </a:r>
            <a:endParaRPr lang="es-CO" sz="16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2214546" y="34716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2143108" y="41266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34</a:t>
            </a:r>
            <a:endParaRPr lang="es-CO" sz="16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2143108" y="49003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59</a:t>
            </a:r>
            <a:endParaRPr lang="es-CO" sz="16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2928926" y="20549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857488" y="2697924"/>
            <a:ext cx="42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600" dirty="0" smtClean="0"/>
          </a:p>
          <a:p>
            <a:endParaRPr lang="es-CO" sz="1600" dirty="0" smtClean="0"/>
          </a:p>
          <a:p>
            <a:endParaRPr lang="es-CO" sz="16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2857488" y="34716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 </a:t>
            </a:r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2928926" y="48577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3571868" y="20671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15</a:t>
            </a:r>
            <a:endParaRPr lang="es-CO" sz="16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571868" y="271006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12</a:t>
            </a:r>
            <a:endParaRPr lang="es-CO" sz="16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3571868" y="348374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 </a:t>
            </a:r>
            <a:r>
              <a:rPr lang="es-CO" sz="1600" dirty="0" smtClean="0"/>
              <a:t>….</a:t>
            </a:r>
            <a:endParaRPr lang="es-CO" sz="16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3571868" y="41388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80</a:t>
            </a:r>
            <a:endParaRPr lang="es-CO" sz="16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571868" y="491250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29</a:t>
            </a:r>
            <a:endParaRPr lang="es-CO" sz="1600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286248" y="20549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86</a:t>
            </a:r>
            <a:endParaRPr lang="es-CO" sz="16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286248" y="26979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15</a:t>
            </a:r>
            <a:endParaRPr lang="es-CO" sz="16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4286248" y="34716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 </a:t>
            </a:r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4286248" y="41266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58</a:t>
            </a:r>
            <a:endParaRPr lang="es-CO" sz="16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4286248" y="49003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97</a:t>
            </a:r>
            <a:endParaRPr lang="es-CO" sz="16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5000628" y="20549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18</a:t>
            </a:r>
            <a:endParaRPr lang="es-CO" sz="16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000628" y="26979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95</a:t>
            </a:r>
            <a:endParaRPr lang="es-CO" sz="16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5000628" y="34716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 </a:t>
            </a:r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5000628" y="41266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11</a:t>
            </a:r>
            <a:endParaRPr lang="es-CO" sz="16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5000628" y="49003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70</a:t>
            </a:r>
            <a:endParaRPr lang="es-CO" sz="16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2143108" y="11977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13</a:t>
            </a:r>
            <a:endParaRPr lang="es-CO" sz="16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2928926" y="6262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32</a:t>
            </a:r>
            <a:endParaRPr lang="es-CO" sz="16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3428992" y="2690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25</a:t>
            </a:r>
            <a:endParaRPr lang="es-CO" sz="16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2786050" y="11977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48</a:t>
            </a:r>
            <a:endParaRPr lang="es-CO" sz="16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3571868" y="6262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17</a:t>
            </a:r>
            <a:endParaRPr lang="es-CO" sz="16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4071934" y="2690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83</a:t>
            </a:r>
            <a:endParaRPr lang="es-CO" sz="16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3571868" y="11429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4429124" y="51867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4857752" y="14285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4214810" y="121636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5000628" y="64485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81</a:t>
            </a:r>
            <a:endParaRPr lang="es-CO" sz="1600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5500694" y="28766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21</a:t>
            </a:r>
            <a:endParaRPr lang="es-CO" sz="1600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4929190" y="11977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58</a:t>
            </a:r>
            <a:endParaRPr lang="es-CO" sz="16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5715008" y="6262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85</a:t>
            </a:r>
            <a:endParaRPr lang="es-CO" sz="1600" dirty="0"/>
          </a:p>
        </p:txBody>
      </p:sp>
      <p:sp>
        <p:nvSpPr>
          <p:cNvPr id="127" name="126 CuadroTexto"/>
          <p:cNvSpPr txBox="1"/>
          <p:nvPr/>
        </p:nvSpPr>
        <p:spPr>
          <a:xfrm>
            <a:off x="6215074" y="2690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69</a:t>
            </a:r>
            <a:endParaRPr lang="es-CO" sz="16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6000760" y="22879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6500826" y="20021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6858016" y="171642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76</a:t>
            </a:r>
            <a:endParaRPr lang="es-CO" sz="1600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7358082" y="135923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15</a:t>
            </a:r>
            <a:endParaRPr lang="es-CO" sz="1600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6000760" y="300231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6500826" y="271656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6929454" y="243080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7358082" y="20736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6" name="135 CuadroTexto"/>
          <p:cNvSpPr txBox="1"/>
          <p:nvPr/>
        </p:nvSpPr>
        <p:spPr>
          <a:xfrm>
            <a:off x="6000760" y="369805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98</a:t>
            </a:r>
            <a:endParaRPr lang="es-CO" sz="1600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500826" y="343094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858016" y="312655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9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7286644" y="28594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32</a:t>
            </a:r>
            <a:endParaRPr lang="es-CO" sz="1600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6000760" y="44124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71</a:t>
            </a:r>
            <a:endParaRPr lang="es-CO" sz="16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6500826" y="41266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6858016" y="38409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23</a:t>
            </a:r>
            <a:endParaRPr lang="es-CO" sz="1600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7286644" y="348374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82</a:t>
            </a:r>
            <a:endParaRPr lang="es-CO" sz="1600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5715008" y="11977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98</a:t>
            </a:r>
            <a:endParaRPr lang="es-CO" sz="1600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614363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6500826" y="6262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34</a:t>
            </a:r>
            <a:endParaRPr lang="es-CO" sz="1600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7000892" y="2690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12</a:t>
            </a:r>
            <a:endParaRPr lang="es-CO" sz="1600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542925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471487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3929058" y="85917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328611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257173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4081458" y="101157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642910" y="20549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2011</a:t>
            </a:r>
            <a:endParaRPr lang="es-CO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42910" y="2697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2012</a:t>
            </a:r>
            <a:endParaRPr lang="es-CO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42910" y="4185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2016</a:t>
            </a:r>
            <a:endParaRPr lang="es-CO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42910" y="49003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2017</a:t>
            </a:r>
            <a:endParaRPr lang="es-CO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14348" y="348374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59" name="158 CuadroTexto"/>
          <p:cNvSpPr txBox="1"/>
          <p:nvPr/>
        </p:nvSpPr>
        <p:spPr>
          <a:xfrm rot="16200000">
            <a:off x="-330820" y="332434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YEAR</a:t>
            </a:r>
            <a:endParaRPr lang="es-CO" sz="2400" b="1" dirty="0"/>
          </a:p>
        </p:txBody>
      </p:sp>
      <p:sp>
        <p:nvSpPr>
          <p:cNvPr id="160" name="159 CuadroTexto"/>
          <p:cNvSpPr txBox="1"/>
          <p:nvPr/>
        </p:nvSpPr>
        <p:spPr>
          <a:xfrm rot="18986423">
            <a:off x="195083" y="359671"/>
            <a:ext cx="164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LENGUAJE</a:t>
            </a:r>
            <a:endParaRPr lang="es-CO" sz="2400" b="1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285720" y="14713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AngularJS</a:t>
            </a:r>
            <a:endParaRPr lang="es-CO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1285852" y="11262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428728" y="542642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SQL_Server</a:t>
            </a:r>
            <a:endParaRPr lang="es-CO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857356" y="8405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65" name="164 Rectángulo"/>
          <p:cNvSpPr/>
          <p:nvPr/>
        </p:nvSpPr>
        <p:spPr>
          <a:xfrm>
            <a:off x="2071670" y="197594"/>
            <a:ext cx="116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TypeScript</a:t>
            </a:r>
            <a:endParaRPr lang="es-CO" dirty="0"/>
          </a:p>
        </p:txBody>
      </p:sp>
      <p:sp>
        <p:nvSpPr>
          <p:cNvPr id="166" name="165 CuadroTexto"/>
          <p:cNvSpPr txBox="1"/>
          <p:nvPr/>
        </p:nvSpPr>
        <p:spPr>
          <a:xfrm rot="10800000" flipV="1">
            <a:off x="2714612" y="6234270"/>
            <a:ext cx="170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COUNTRY</a:t>
            </a:r>
            <a:endParaRPr lang="es-CO" sz="2400" b="1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2928926" y="41433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857488" y="271462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 </a:t>
            </a:r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69" name="168 CuadroTexto"/>
          <p:cNvSpPr txBox="1"/>
          <p:nvPr/>
        </p:nvSpPr>
        <p:spPr>
          <a:xfrm rot="16200000">
            <a:off x="2902525" y="5402863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…</a:t>
            </a:r>
            <a:endParaRPr lang="es-CO" sz="1600" dirty="0"/>
          </a:p>
        </p:txBody>
      </p:sp>
      <p:sp>
        <p:nvSpPr>
          <p:cNvPr id="170" name="169 Rectángulo"/>
          <p:cNvSpPr/>
          <p:nvPr/>
        </p:nvSpPr>
        <p:spPr>
          <a:xfrm rot="16200000">
            <a:off x="1195005" y="5734420"/>
            <a:ext cx="83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Algeria</a:t>
            </a:r>
            <a:endParaRPr lang="es-CO" dirty="0"/>
          </a:p>
        </p:txBody>
      </p:sp>
      <p:sp>
        <p:nvSpPr>
          <p:cNvPr id="171" name="170 Rectángulo"/>
          <p:cNvSpPr/>
          <p:nvPr/>
        </p:nvSpPr>
        <p:spPr>
          <a:xfrm rot="16200000">
            <a:off x="1999487" y="5715761"/>
            <a:ext cx="79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Turkey</a:t>
            </a:r>
            <a:endParaRPr lang="es-CO" dirty="0"/>
          </a:p>
        </p:txBody>
      </p:sp>
      <p:sp>
        <p:nvSpPr>
          <p:cNvPr id="172" name="171 Rectángulo"/>
          <p:cNvSpPr/>
          <p:nvPr/>
        </p:nvSpPr>
        <p:spPr>
          <a:xfrm rot="16200000">
            <a:off x="4047240" y="5739710"/>
            <a:ext cx="84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Austria</a:t>
            </a:r>
            <a:endParaRPr lang="es-CO" dirty="0"/>
          </a:p>
        </p:txBody>
      </p:sp>
      <p:sp>
        <p:nvSpPr>
          <p:cNvPr id="173" name="172 Rectángulo"/>
          <p:cNvSpPr/>
          <p:nvPr/>
        </p:nvSpPr>
        <p:spPr>
          <a:xfrm rot="16200000">
            <a:off x="3425458" y="571855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Bolivia</a:t>
            </a:r>
            <a:endParaRPr lang="es-CO" dirty="0"/>
          </a:p>
        </p:txBody>
      </p:sp>
      <p:sp>
        <p:nvSpPr>
          <p:cNvPr id="174" name="173 Rectángulo"/>
          <p:cNvSpPr/>
          <p:nvPr/>
        </p:nvSpPr>
        <p:spPr>
          <a:xfrm rot="16200000">
            <a:off x="4648128" y="5779001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Colombia</a:t>
            </a: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185</Words>
  <Application>Microsoft Office PowerPoint</Application>
  <PresentationFormat>Presentación en pantalla (4:3)</PresentationFormat>
  <Paragraphs>175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asus</cp:lastModifiedBy>
  <cp:revision>15</cp:revision>
  <dcterms:created xsi:type="dcterms:W3CDTF">2019-06-20T01:14:44Z</dcterms:created>
  <dcterms:modified xsi:type="dcterms:W3CDTF">2019-06-20T04:04:13Z</dcterms:modified>
</cp:coreProperties>
</file>