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30" r:id="rId4"/>
    <p:sldId id="431" r:id="rId5"/>
    <p:sldId id="433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1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非推奨の影響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2019.08.23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非推奨の知らせ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オラクルは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JDK11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エンジンを非推薦に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しました。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はどれほど影響されるか調査する必要で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openjdk.java.net/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jeps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/335)</a:t>
            </a: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6" y="2036459"/>
            <a:ext cx="8734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．ポイント１　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の違い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：廃止。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：非推奨。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：取り除く。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：削除された。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に異動が発生する場合、一般的な流れは、以下です。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293461" y="3730172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</a:t>
            </a:r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3554842" y="3730171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非推奨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948488" y="3730170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7974" y="4785513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54842" y="4836837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63000" y="4830104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将来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322285" y="3868056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5682342" y="3875314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5"/>
          <p:cNvSpPr txBox="1">
            <a:spLocks noChangeArrowheads="1"/>
          </p:cNvSpPr>
          <p:nvPr/>
        </p:nvSpPr>
        <p:spPr bwMode="auto">
          <a:xfrm>
            <a:off x="293461" y="5500079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確認したうえ、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にも、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を非推奨のままで削除していません。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、最新版の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まで、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を利用しても可能です。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2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３．ポイント２　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非推奨経緯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1111250"/>
            <a:ext cx="8763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3066396"/>
            <a:ext cx="857938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の発展は激しいので、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はそれを追いつかないから。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293461" y="4440536"/>
            <a:ext cx="83176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追いつかないのは、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のみではなく、各種ブラウザーも、それを追いつかないです。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ECMAScript5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は皆対応するが、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の場合一部だめになって、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の場合ほとんど対応していません。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://kangax.github.io/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compat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-table/es5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 es6/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…es2016plus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8543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４．ポイント３　今後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javax.script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の利用可否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2253612"/>
            <a:ext cx="857938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をやめたいですが、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を利用することは維持します。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の代替が企画中です。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の代替推薦は、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です。ネットの調べで、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より早いうわさがあります。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JDK1.8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から利用可能です。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307975" y="4985492"/>
            <a:ext cx="8317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Efw4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を対応します。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62086"/>
            <a:ext cx="8772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9" y="3416614"/>
            <a:ext cx="1952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36805</TotalTime>
  <Words>283</Words>
  <Application>Microsoft Office PowerPoint</Application>
  <PresentationFormat>画面に合わせる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 Nashorn非推奨の知らせ</vt:lpstr>
      <vt:lpstr>２．ポイント１　DeprecateとRemoveの違い </vt:lpstr>
      <vt:lpstr>３．ポイント２　Nashorn非推奨経緯</vt:lpstr>
      <vt:lpstr>４．ポイント３　今後javax.scriptの利用可否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EFW紹介v1.2</dc:title>
  <dc:creator>李 顕庫</dc:creator>
  <cp:lastModifiedBy>常 珂軍</cp:lastModifiedBy>
  <cp:revision>4153</cp:revision>
  <cp:lastPrinted>2012-10-25T09:56:50Z</cp:lastPrinted>
  <dcterms:modified xsi:type="dcterms:W3CDTF">2019-12-14T14:57:22Z</dcterms:modified>
</cp:coreProperties>
</file>