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06" r:id="rId3"/>
    <p:sldId id="407" r:id="rId4"/>
    <p:sldId id="408" r:id="rId5"/>
    <p:sldId id="409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>
        <p:scale>
          <a:sx n="80" d="100"/>
          <a:sy n="80" d="100"/>
        </p:scale>
        <p:origin x="-128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2019/7/19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2019/7/19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デモのデザイン説明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2019.07.19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．画面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分類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8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89400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7" y="4089400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60373" y="1041400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21517" y="1073666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メニュー画面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0372" y="3713758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一覧画面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21518" y="3713758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２．一覧画面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1104900"/>
            <a:ext cx="780669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吹き出し 1"/>
          <p:cNvSpPr/>
          <p:nvPr/>
        </p:nvSpPr>
        <p:spPr>
          <a:xfrm>
            <a:off x="3544026" y="335394"/>
            <a:ext cx="2120900" cy="667543"/>
          </a:xfrm>
          <a:prstGeom prst="wedgeRoundRectCallout">
            <a:avLst>
              <a:gd name="adj1" fmla="val -28069"/>
              <a:gd name="adj2" fmla="val 1282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ヘッダと検索条件は、画面トップに固定します。</a:t>
            </a:r>
          </a:p>
        </p:txBody>
      </p:sp>
      <p:sp>
        <p:nvSpPr>
          <p:cNvPr id="16" name="角丸四角形吹き出し 15"/>
          <p:cNvSpPr/>
          <p:nvPr/>
        </p:nvSpPr>
        <p:spPr>
          <a:xfrm>
            <a:off x="5894386" y="141911"/>
            <a:ext cx="2661783" cy="1054508"/>
          </a:xfrm>
          <a:prstGeom prst="wedgeRoundRectCallout">
            <a:avLst>
              <a:gd name="adj1" fmla="val -31213"/>
              <a:gd name="adj2" fmla="val 9676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必要に応じて、ヘッダセルをクリックして検索結果の並び順を付けられます。連続２回操作する場合、昇順降順切り替えます。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1081382" y="2645625"/>
            <a:ext cx="2661783" cy="1054508"/>
          </a:xfrm>
          <a:prstGeom prst="wedgeRoundRectCallout">
            <a:avLst>
              <a:gd name="adj1" fmla="val -30231"/>
              <a:gd name="adj2" fmla="val -11506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検索結果に奇数偶数を区別して背景色を設定します。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4969759" y="2772206"/>
            <a:ext cx="2661783" cy="1054508"/>
          </a:xfrm>
          <a:prstGeom prst="wedgeRoundRectCallout">
            <a:avLst>
              <a:gd name="adj1" fmla="val 61540"/>
              <a:gd name="adj2" fmla="val -85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検索結果が多い場合、画面全体のスクロールを出します。</a:t>
            </a:r>
          </a:p>
        </p:txBody>
      </p:sp>
      <p:sp>
        <p:nvSpPr>
          <p:cNvPr id="22" name="角丸四角形吹き出し 21"/>
          <p:cNvSpPr/>
          <p:nvPr/>
        </p:nvSpPr>
        <p:spPr>
          <a:xfrm>
            <a:off x="2412273" y="5865223"/>
            <a:ext cx="2661783" cy="627652"/>
          </a:xfrm>
          <a:prstGeom prst="wedgeRoundRectCallout">
            <a:avLst>
              <a:gd name="adj1" fmla="val 24733"/>
              <a:gd name="adj2" fmla="val -1412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操作ボタンは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、画面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ボトムに固定します。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307976" y="4214948"/>
            <a:ext cx="2661783" cy="627652"/>
          </a:xfrm>
          <a:prstGeom prst="wedgeRoundRectCallout">
            <a:avLst>
              <a:gd name="adj1" fmla="val -31704"/>
              <a:gd name="adj2" fmla="val 11887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操作ボタンに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キーを設定できます。</a:t>
            </a:r>
          </a:p>
        </p:txBody>
      </p:sp>
      <p:sp>
        <p:nvSpPr>
          <p:cNvPr id="24" name="角丸四角形吹き出し 23"/>
          <p:cNvSpPr/>
          <p:nvPr/>
        </p:nvSpPr>
        <p:spPr>
          <a:xfrm>
            <a:off x="5894386" y="5699759"/>
            <a:ext cx="2661783" cy="627652"/>
          </a:xfrm>
          <a:prstGeom prst="wedgeRoundRectCallout">
            <a:avLst>
              <a:gd name="adj1" fmla="val -13546"/>
              <a:gd name="adj2" fmla="val -8300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必要に応じて、ページング部品を組み込みできます。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42653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1117124"/>
            <a:ext cx="780669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４．入力画面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角丸四角形吹き出し 1"/>
          <p:cNvSpPr/>
          <p:nvPr/>
        </p:nvSpPr>
        <p:spPr>
          <a:xfrm>
            <a:off x="2859064" y="862647"/>
            <a:ext cx="3175975" cy="822462"/>
          </a:xfrm>
          <a:prstGeom prst="wedgeRoundRectCallout">
            <a:avLst>
              <a:gd name="adj1" fmla="val -28480"/>
              <a:gd name="adj2" fmla="val 10123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モーダルダイアログ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のデザインは、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968025" y="1685109"/>
            <a:ext cx="3175975" cy="535577"/>
          </a:xfrm>
          <a:prstGeom prst="wedgeRoundRectCallout">
            <a:avLst>
              <a:gd name="adj1" fmla="val -72901"/>
              <a:gd name="adj2" fmla="val 6634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非活性項目は、薄黄色です。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5968025" y="2373086"/>
            <a:ext cx="3175975" cy="535577"/>
          </a:xfrm>
          <a:prstGeom prst="wedgeRoundRectCallout">
            <a:avLst>
              <a:gd name="adj1" fmla="val -66731"/>
              <a:gd name="adj2" fmla="val -263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カーソル項目は、薄水色です。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968024" y="3043895"/>
            <a:ext cx="3175975" cy="535577"/>
          </a:xfrm>
          <a:prstGeom prst="wedgeRoundRectCallout">
            <a:avLst>
              <a:gd name="adj1" fmla="val -67965"/>
              <a:gd name="adj2" fmla="val -1263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項目は、ピンク色です。</a:t>
            </a:r>
          </a:p>
        </p:txBody>
      </p:sp>
    </p:spTree>
    <p:extLst>
      <p:ext uri="{BB962C8B-B14F-4D97-AF65-F5344CB8AC3E}">
        <p14:creationId xmlns:p14="http://schemas.microsoft.com/office/powerpoint/2010/main" val="29391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．全体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調整可能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8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7" y="4054237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54237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角丸四角形吹き出し 22"/>
          <p:cNvSpPr/>
          <p:nvPr/>
        </p:nvSpPr>
        <p:spPr>
          <a:xfrm>
            <a:off x="2781205" y="2809848"/>
            <a:ext cx="3175975" cy="822462"/>
          </a:xfrm>
          <a:prstGeom prst="wedgeRoundRectCallout">
            <a:avLst>
              <a:gd name="adj1" fmla="val -25115"/>
              <a:gd name="adj2" fmla="val -4026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全体の色は、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の各デザインパターンに合わせて簡単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調整可能です。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775731" y="3740916"/>
            <a:ext cx="3175975" cy="1234846"/>
          </a:xfrm>
          <a:prstGeom prst="wedgeRoundRectCallout">
            <a:avLst>
              <a:gd name="adj1" fmla="val -25115"/>
              <a:gd name="adj2" fmla="val -4026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HTML5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対応で、各ブラウザーに適用できます。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そして、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デモのデザインは同じく多ブラウザー対応が実現可能です。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74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EFW紹介v1.2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37049</TotalTime>
  <Words>216</Words>
  <Application>Microsoft Office PowerPoint</Application>
  <PresentationFormat>画面に合わせる (4:3)</PresentationFormat>
  <Paragraphs>35</Paragraphs>
  <Slides>5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1_Office ​​テーマ</vt:lpstr>
      <vt:lpstr>PowerPoint プレゼンテーション</vt:lpstr>
      <vt:lpstr>１．画面分類</vt:lpstr>
      <vt:lpstr>２．一覧画面</vt:lpstr>
      <vt:lpstr>４．入力画面</vt:lpstr>
      <vt:lpstr>５．全体CSS調整可能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EFW紹介v1.2</dc:title>
  <dc:creator>李 顕庫</dc:creator>
  <cp:lastModifiedBy>常 珂軍</cp:lastModifiedBy>
  <cp:revision>4346</cp:revision>
  <cp:lastPrinted>2012-10-25T09:56:50Z</cp:lastPrinted>
  <dcterms:modified xsi:type="dcterms:W3CDTF">2019-07-19T07:04:59Z</dcterms:modified>
</cp:coreProperties>
</file>