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 varScale="1">
        <p:scale>
          <a:sx n="78" d="100"/>
          <a:sy n="78" d="100"/>
        </p:scale>
        <p:origin x="192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676810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385392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E785B69-7973-4449-8B0B-0C5794961698}"/>
              </a:ext>
            </a:extLst>
          </p:cNvPr>
          <p:cNvSpPr/>
          <p:nvPr/>
        </p:nvSpPr>
        <p:spPr>
          <a:xfrm>
            <a:off x="2369579" y="3111501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nopromise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520513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908731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7455875" y="4288013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2,3,4,5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7455874" y="4741562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3025871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3025871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DEE6381-15D4-4787-8D3D-E2C32963623B}"/>
              </a:ext>
            </a:extLst>
          </p:cNvPr>
          <p:cNvSpPr/>
          <p:nvPr/>
        </p:nvSpPr>
        <p:spPr>
          <a:xfrm>
            <a:off x="10733495" y="2343717"/>
            <a:ext cx="1120809" cy="3791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brms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539718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753579" y="68261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975501" y="682160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6114262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7281386" y="677805"/>
            <a:ext cx="10174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428208" y="677805"/>
            <a:ext cx="99137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548993" y="677805"/>
            <a:ext cx="991371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69779" y="661419"/>
            <a:ext cx="118452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6D781DB-1E0E-4D3C-AA62-6432139D72C1}"/>
              </a:ext>
            </a:extLst>
          </p:cNvPr>
          <p:cNvSpPr/>
          <p:nvPr/>
        </p:nvSpPr>
        <p:spPr>
          <a:xfrm>
            <a:off x="3705822" y="3704688"/>
            <a:ext cx="2998543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efwCorsFilter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945495" y="4360024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3149277" y="4360023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5111503" y="4361320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8" y="6289058"/>
            <a:ext cx="1047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53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40" y="5225604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435052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OpenJDK </a:t>
            </a:r>
          </a:p>
          <a:p>
            <a:pPr algn="ctr"/>
            <a:r>
              <a:rPr lang="en-US" altLang="ja-JP" sz="1600" b="1" dirty="0" err="1"/>
              <a:t>Nathorn</a:t>
            </a:r>
            <a:endParaRPr kumimoji="1" lang="ja-JP" altLang="en-US" sz="16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8,…,15.6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60" name="Picture 12" descr="Page Comparison - Gallery (v.7 vs v.8) - Page Comparison - Gallery (v.7 vs  v.8) - OpenJDK Wiki">
            <a:extLst>
              <a:ext uri="{FF2B5EF4-FFF2-40B4-BE49-F238E27FC236}">
                <a16:creationId xmlns:a16="http://schemas.microsoft.com/office/drawing/2014/main" id="{A67F1295-F92C-4F12-BEC8-239A79B0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04" y="5379324"/>
            <a:ext cx="536785" cy="9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662D4D8-C61C-45BB-B4A1-D74A72FDA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37" y="5356927"/>
            <a:ext cx="1219533" cy="133814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6B4B3EF-10E0-4864-A5C8-ACC7A80BBF3A}"/>
              </a:ext>
            </a:extLst>
          </p:cNvPr>
          <p:cNvSpPr txBox="1"/>
          <p:nvPr/>
        </p:nvSpPr>
        <p:spPr>
          <a:xfrm>
            <a:off x="9489109" y="6305270"/>
            <a:ext cx="1577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7.x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167</Words>
  <Application>Microsoft Office PowerPoint</Application>
  <PresentationFormat>ワイド画面</PresentationFormat>
  <Paragraphs>106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265</cp:revision>
  <dcterms:created xsi:type="dcterms:W3CDTF">2024-10-02T03:00:54Z</dcterms:created>
  <dcterms:modified xsi:type="dcterms:W3CDTF">2025-06-10T04:22:49Z</dcterms:modified>
</cp:coreProperties>
</file>