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51" r:id="rId1"/>
  </p:sldMasterIdLst>
  <p:notesMasterIdLst>
    <p:notesMasterId r:id="rId18"/>
  </p:notesMasterIdLst>
  <p:handoutMasterIdLst>
    <p:handoutMasterId r:id="rId19"/>
  </p:handoutMasterIdLst>
  <p:sldIdLst>
    <p:sldId id="392" r:id="rId2"/>
    <p:sldId id="503" r:id="rId3"/>
    <p:sldId id="522" r:id="rId4"/>
    <p:sldId id="527" r:id="rId5"/>
    <p:sldId id="504" r:id="rId6"/>
    <p:sldId id="532" r:id="rId7"/>
    <p:sldId id="533" r:id="rId8"/>
    <p:sldId id="534" r:id="rId9"/>
    <p:sldId id="535" r:id="rId10"/>
    <p:sldId id="506" r:id="rId11"/>
    <p:sldId id="505" r:id="rId12"/>
    <p:sldId id="531" r:id="rId13"/>
    <p:sldId id="507" r:id="rId14"/>
    <p:sldId id="520" r:id="rId15"/>
    <p:sldId id="525" r:id="rId16"/>
    <p:sldId id="515" r:id="rId17"/>
  </p:sldIdLst>
  <p:sldSz cx="9144000" cy="6858000" type="screen4x3"/>
  <p:notesSz cx="7099300" cy="10234613"/>
  <p:custDataLst>
    <p:tags r:id="rId20"/>
  </p:custDataLst>
  <p:defaultTextStyle>
    <a:defPPr>
      <a:defRPr lang="ja-JP"/>
    </a:defPPr>
    <a:lvl1pPr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1pPr>
    <a:lvl2pPr marL="4572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2pPr>
    <a:lvl3pPr marL="9144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3pPr>
    <a:lvl4pPr marL="13716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4pPr>
    <a:lvl5pPr marL="1828800" algn="l" rtl="0" eaLnBrk="0" fontAlgn="base" hangingPunct="0">
      <a:spcBef>
        <a:spcPct val="0"/>
      </a:spcBef>
      <a:spcAft>
        <a:spcPct val="0"/>
      </a:spcAft>
      <a:defRPr kumimoji="1" kern="1200">
        <a:solidFill>
          <a:schemeClr val="tx1"/>
        </a:solidFill>
        <a:latin typeface="Arial" charset="0"/>
        <a:ea typeface="ＭＳ Ｐゴシック" pitchFamily="50" charset="-128"/>
        <a:cs typeface="+mn-cs"/>
      </a:defRPr>
    </a:lvl5pPr>
    <a:lvl6pPr marL="2286000" algn="l" defTabSz="914400" rtl="0" eaLnBrk="1" latinLnBrk="0" hangingPunct="1">
      <a:defRPr kumimoji="1" kern="1200">
        <a:solidFill>
          <a:schemeClr val="tx1"/>
        </a:solidFill>
        <a:latin typeface="Arial" charset="0"/>
        <a:ea typeface="ＭＳ Ｐゴシック" pitchFamily="50" charset="-128"/>
        <a:cs typeface="+mn-cs"/>
      </a:defRPr>
    </a:lvl6pPr>
    <a:lvl7pPr marL="2743200" algn="l" defTabSz="914400" rtl="0" eaLnBrk="1" latinLnBrk="0" hangingPunct="1">
      <a:defRPr kumimoji="1" kern="1200">
        <a:solidFill>
          <a:schemeClr val="tx1"/>
        </a:solidFill>
        <a:latin typeface="Arial" charset="0"/>
        <a:ea typeface="ＭＳ Ｐゴシック" pitchFamily="50" charset="-128"/>
        <a:cs typeface="+mn-cs"/>
      </a:defRPr>
    </a:lvl7pPr>
    <a:lvl8pPr marL="3200400" algn="l" defTabSz="914400" rtl="0" eaLnBrk="1" latinLnBrk="0" hangingPunct="1">
      <a:defRPr kumimoji="1" kern="1200">
        <a:solidFill>
          <a:schemeClr val="tx1"/>
        </a:solidFill>
        <a:latin typeface="Arial" charset="0"/>
        <a:ea typeface="ＭＳ Ｐゴシック" pitchFamily="50" charset="-128"/>
        <a:cs typeface="+mn-cs"/>
      </a:defRPr>
    </a:lvl8pPr>
    <a:lvl9pPr marL="3657600" algn="l" defTabSz="914400" rtl="0" eaLnBrk="1" latinLnBrk="0" hangingPunct="1">
      <a:defRPr kumimoji="1" kern="1200">
        <a:solidFill>
          <a:schemeClr val="tx1"/>
        </a:solidFill>
        <a:latin typeface="Arial" charset="0"/>
        <a:ea typeface="ＭＳ Ｐゴシック" pitchFamily="50"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p15:clr>
            <a:srgbClr val="A4A3A4"/>
          </p15:clr>
        </p15:guide>
        <p15:guide id="2" pos="22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00"/>
    <a:srgbClr val="FF9900"/>
    <a:srgbClr val="0000FF"/>
    <a:srgbClr val="007033"/>
    <a:srgbClr val="008A3E"/>
    <a:srgbClr val="609ED6"/>
    <a:srgbClr val="99CCFF"/>
    <a:srgbClr val="66CCFF"/>
    <a:srgbClr val="003399"/>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012ECD-51FC-41F1-AA8D-1B2483CD663E}" styleName="淡色スタイル 2 - アクセント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853" autoAdjust="0"/>
    <p:restoredTop sz="99643" autoAdjust="0"/>
  </p:normalViewPr>
  <p:slideViewPr>
    <p:cSldViewPr snapToGrid="0">
      <p:cViewPr>
        <p:scale>
          <a:sx n="100" d="100"/>
          <a:sy n="100" d="100"/>
        </p:scale>
        <p:origin x="684" y="140"/>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5" d="100"/>
          <a:sy n="55" d="100"/>
        </p:scale>
        <p:origin x="-2856" y="-78"/>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dirty="0"/>
          </a:p>
        </p:txBody>
      </p:sp>
      <p:sp>
        <p:nvSpPr>
          <p:cNvPr id="3" name="日付プレースホルダー 2"/>
          <p:cNvSpPr>
            <a:spLocks noGrp="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21EEA4EC-110F-4EBE-8324-45D9533D5526}" type="datetimeFigureOut">
              <a:rPr lang="ja-JP" altLang="en-US"/>
              <a:pPr>
                <a:defRPr/>
              </a:pPr>
              <a:t>2023/3/28</a:t>
            </a:fld>
            <a:endParaRPr lang="en-US" altLang="ja-JP" dirty="0"/>
          </a:p>
        </p:txBody>
      </p:sp>
      <p:sp>
        <p:nvSpPr>
          <p:cNvPr id="4" name="フッター プレースホルダー 3"/>
          <p:cNvSpPr>
            <a:spLocks noGrp="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dirty="0"/>
          </a:p>
        </p:txBody>
      </p:sp>
      <p:sp>
        <p:nvSpPr>
          <p:cNvPr id="5" name="スライド番号プレースホルダー 4"/>
          <p:cNvSpPr>
            <a:spLocks noGrp="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C68A9FDE-10FD-45DA-A1F0-F8F5C3264679}" type="slidenum">
              <a:rPr lang="ja-JP" altLang="en-US"/>
              <a:pPr>
                <a:defRPr/>
              </a:pPr>
              <a:t>‹#›</a:t>
            </a:fld>
            <a:endParaRPr lang="en-US" altLang="ja-JP" dirty="0"/>
          </a:p>
        </p:txBody>
      </p:sp>
    </p:spTree>
    <p:extLst>
      <p:ext uri="{BB962C8B-B14F-4D97-AF65-F5344CB8AC3E}">
        <p14:creationId xmlns:p14="http://schemas.microsoft.com/office/powerpoint/2010/main" val="113561263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defTabSz="946150" eaLnBrk="1" hangingPunct="1">
              <a:defRPr sz="1200">
                <a:latin typeface="Calibri" pitchFamily="34" charset="0"/>
              </a:defRPr>
            </a:lvl1pPr>
          </a:lstStyle>
          <a:p>
            <a:pPr>
              <a:defRPr/>
            </a:pPr>
            <a:endParaRPr lang="en-US" altLang="ja-JP" dirty="0"/>
          </a:p>
        </p:txBody>
      </p:sp>
      <p:sp>
        <p:nvSpPr>
          <p:cNvPr id="3" name="日付プレースホルダー 2"/>
          <p:cNvSpPr>
            <a:spLocks noGrp="1"/>
          </p:cNvSpPr>
          <p:nvPr>
            <p:ph type="dt"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lvl1pPr algn="r" defTabSz="946150" eaLnBrk="1" hangingPunct="1">
              <a:defRPr sz="1200">
                <a:latin typeface="Calibri" pitchFamily="34" charset="0"/>
              </a:defRPr>
            </a:lvl1pPr>
          </a:lstStyle>
          <a:p>
            <a:pPr>
              <a:defRPr/>
            </a:pPr>
            <a:fld id="{905D0ECA-68A4-4E95-906C-2D1519606506}" type="datetimeFigureOut">
              <a:rPr lang="ja-JP" altLang="en-US"/>
              <a:pPr>
                <a:defRPr/>
              </a:pPr>
              <a:t>2023/3/28</a:t>
            </a:fld>
            <a:endParaRPr lang="en-US" altLang="ja-JP" dirty="0"/>
          </a:p>
        </p:txBody>
      </p:sp>
      <p:sp>
        <p:nvSpPr>
          <p:cNvPr id="4" name="スライド イメージ プレースホルダー 3"/>
          <p:cNvSpPr>
            <a:spLocks noGrp="1" noRot="1" noChangeAspect="1"/>
          </p:cNvSpPr>
          <p:nvPr>
            <p:ph type="sldImg" idx="2"/>
          </p:nvPr>
        </p:nvSpPr>
        <p:spPr>
          <a:xfrm>
            <a:off x="990600" y="768350"/>
            <a:ext cx="5118100" cy="3836988"/>
          </a:xfrm>
          <a:prstGeom prst="rect">
            <a:avLst/>
          </a:prstGeom>
          <a:noFill/>
          <a:ln w="12700">
            <a:solidFill>
              <a:prstClr val="black"/>
            </a:solidFill>
          </a:ln>
        </p:spPr>
        <p:txBody>
          <a:bodyPr vert="horz" lIns="91440" tIns="45720" rIns="91440" bIns="45720" rtlCol="0" anchor="ctr"/>
          <a:lstStyle/>
          <a:p>
            <a:pPr lvl="0"/>
            <a:endParaRPr lang="ja-JP" altLang="en-US" noProof="0" dirty="0"/>
          </a:p>
        </p:txBody>
      </p:sp>
      <p:sp>
        <p:nvSpPr>
          <p:cNvPr id="5" name="ノート プレースホルダー 4"/>
          <p:cNvSpPr>
            <a:spLocks noGrp="1"/>
          </p:cNvSpPr>
          <p:nvPr>
            <p:ph type="body" sz="quarter" idx="3"/>
          </p:nvPr>
        </p:nvSpPr>
        <p:spPr bwMode="auto">
          <a:xfrm>
            <a:off x="709613" y="4860925"/>
            <a:ext cx="5680075" cy="4605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6" name="フッター プレースホルダー 5"/>
          <p:cNvSpPr>
            <a:spLocks noGrp="1"/>
          </p:cNvSpPr>
          <p:nvPr>
            <p:ph type="ftr" sz="quarter" idx="4"/>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defTabSz="946150" eaLnBrk="1" hangingPunct="1">
              <a:defRPr sz="1200">
                <a:latin typeface="Calibri" pitchFamily="34" charset="0"/>
              </a:defRPr>
            </a:lvl1pPr>
          </a:lstStyle>
          <a:p>
            <a:pPr>
              <a:defRPr/>
            </a:pPr>
            <a:endParaRPr lang="en-US" altLang="ja-JP" dirty="0"/>
          </a:p>
        </p:txBody>
      </p:sp>
      <p:sp>
        <p:nvSpPr>
          <p:cNvPr id="7" name="スライド番号プレースホルダー 6"/>
          <p:cNvSpPr>
            <a:spLocks noGrp="1"/>
          </p:cNvSpPr>
          <p:nvPr>
            <p:ph type="sldNum" sz="quarter" idx="5"/>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4640" tIns="47320" rIns="94640" bIns="47320" numCol="1" anchor="b" anchorCtr="0" compatLnSpc="1">
            <a:prstTxWarp prst="textNoShape">
              <a:avLst/>
            </a:prstTxWarp>
          </a:bodyPr>
          <a:lstStyle>
            <a:lvl1pPr algn="r" defTabSz="946150" eaLnBrk="1" hangingPunct="1">
              <a:defRPr sz="1200">
                <a:latin typeface="Calibri" pitchFamily="34" charset="0"/>
              </a:defRPr>
            </a:lvl1pPr>
          </a:lstStyle>
          <a:p>
            <a:pPr>
              <a:defRPr/>
            </a:pPr>
            <a:fld id="{E411F456-129C-4679-AE79-8CAE1F5EB502}" type="slidenum">
              <a:rPr lang="ja-JP" altLang="en-US"/>
              <a:pPr>
                <a:defRPr/>
              </a:pPr>
              <a:t>‹#›</a:t>
            </a:fld>
            <a:endParaRPr lang="en-US" altLang="ja-JP" dirty="0"/>
          </a:p>
        </p:txBody>
      </p:sp>
    </p:spTree>
    <p:extLst>
      <p:ext uri="{BB962C8B-B14F-4D97-AF65-F5344CB8AC3E}">
        <p14:creationId xmlns:p14="http://schemas.microsoft.com/office/powerpoint/2010/main" val="367750724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mn-cs"/>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3315" name="ノート プレースホルダー 2"/>
          <p:cNvSpPr>
            <a:spLocks noGrp="1"/>
          </p:cNvSpPr>
          <p:nvPr>
            <p:ph type="body" idx="1"/>
          </p:nvPr>
        </p:nvSpPr>
        <p:spPr>
          <a:noFill/>
        </p:spPr>
        <p:txBody>
          <a:bodyPr/>
          <a:lstStyle/>
          <a:p>
            <a:pPr>
              <a:spcBef>
                <a:spcPct val="0"/>
              </a:spcBef>
            </a:pPr>
            <a:endParaRPr lang="ja-JP" altLang="en-US" sz="1800" dirty="0"/>
          </a:p>
        </p:txBody>
      </p:sp>
      <p:sp>
        <p:nvSpPr>
          <p:cNvPr id="13316"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91354DFD-A574-4020-9875-E8EE80E50137}" type="slidenum">
              <a:rPr lang="ja-JP" altLang="en-US"/>
              <a:pPr algn="r" eaLnBrk="1" hangingPunct="1">
                <a:spcBef>
                  <a:spcPct val="0"/>
                </a:spcBef>
              </a:pPr>
              <a:t>0</a:t>
            </a:fld>
            <a:endParaRPr lang="en-US" altLang="ja-JP" dirty="0"/>
          </a:p>
        </p:txBody>
      </p:sp>
    </p:spTree>
    <p:extLst>
      <p:ext uri="{BB962C8B-B14F-4D97-AF65-F5344CB8AC3E}">
        <p14:creationId xmlns:p14="http://schemas.microsoft.com/office/powerpoint/2010/main" val="21795190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9</a:t>
            </a:fld>
            <a:endParaRPr lang="en-US" altLang="ja-JP" dirty="0"/>
          </a:p>
        </p:txBody>
      </p:sp>
    </p:spTree>
    <p:extLst>
      <p:ext uri="{BB962C8B-B14F-4D97-AF65-F5344CB8AC3E}">
        <p14:creationId xmlns:p14="http://schemas.microsoft.com/office/powerpoint/2010/main" val="31210039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10</a:t>
            </a:fld>
            <a:endParaRPr lang="en-US" altLang="ja-JP" dirty="0"/>
          </a:p>
        </p:txBody>
      </p:sp>
    </p:spTree>
    <p:extLst>
      <p:ext uri="{BB962C8B-B14F-4D97-AF65-F5344CB8AC3E}">
        <p14:creationId xmlns:p14="http://schemas.microsoft.com/office/powerpoint/2010/main" val="268044851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11</a:t>
            </a:fld>
            <a:endParaRPr lang="en-US" altLang="ja-JP" dirty="0"/>
          </a:p>
        </p:txBody>
      </p:sp>
    </p:spTree>
    <p:extLst>
      <p:ext uri="{BB962C8B-B14F-4D97-AF65-F5344CB8AC3E}">
        <p14:creationId xmlns:p14="http://schemas.microsoft.com/office/powerpoint/2010/main" val="19949634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12</a:t>
            </a:fld>
            <a:endParaRPr lang="en-US" altLang="ja-JP" dirty="0"/>
          </a:p>
        </p:txBody>
      </p:sp>
    </p:spTree>
    <p:extLst>
      <p:ext uri="{BB962C8B-B14F-4D97-AF65-F5344CB8AC3E}">
        <p14:creationId xmlns:p14="http://schemas.microsoft.com/office/powerpoint/2010/main" val="9597609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13</a:t>
            </a:fld>
            <a:endParaRPr lang="en-US" altLang="ja-JP" dirty="0"/>
          </a:p>
        </p:txBody>
      </p:sp>
    </p:spTree>
    <p:extLst>
      <p:ext uri="{BB962C8B-B14F-4D97-AF65-F5344CB8AC3E}">
        <p14:creationId xmlns:p14="http://schemas.microsoft.com/office/powerpoint/2010/main" val="4167998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14</a:t>
            </a:fld>
            <a:endParaRPr lang="en-US" altLang="ja-JP" dirty="0"/>
          </a:p>
        </p:txBody>
      </p:sp>
    </p:spTree>
    <p:extLst>
      <p:ext uri="{BB962C8B-B14F-4D97-AF65-F5344CB8AC3E}">
        <p14:creationId xmlns:p14="http://schemas.microsoft.com/office/powerpoint/2010/main" val="266463217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15</a:t>
            </a:fld>
            <a:endParaRPr lang="en-US" altLang="ja-JP" dirty="0"/>
          </a:p>
        </p:txBody>
      </p:sp>
    </p:spTree>
    <p:extLst>
      <p:ext uri="{BB962C8B-B14F-4D97-AF65-F5344CB8AC3E}">
        <p14:creationId xmlns:p14="http://schemas.microsoft.com/office/powerpoint/2010/main" val="26154406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1</a:t>
            </a:fld>
            <a:endParaRPr lang="en-US" altLang="ja-JP" dirty="0"/>
          </a:p>
        </p:txBody>
      </p:sp>
    </p:spTree>
    <p:extLst>
      <p:ext uri="{BB962C8B-B14F-4D97-AF65-F5344CB8AC3E}">
        <p14:creationId xmlns:p14="http://schemas.microsoft.com/office/powerpoint/2010/main" val="25582059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2</a:t>
            </a:fld>
            <a:endParaRPr lang="en-US" altLang="ja-JP" dirty="0"/>
          </a:p>
        </p:txBody>
      </p:sp>
    </p:spTree>
    <p:extLst>
      <p:ext uri="{BB962C8B-B14F-4D97-AF65-F5344CB8AC3E}">
        <p14:creationId xmlns:p14="http://schemas.microsoft.com/office/powerpoint/2010/main" val="1634141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3</a:t>
            </a:fld>
            <a:endParaRPr lang="en-US" altLang="ja-JP" dirty="0"/>
          </a:p>
        </p:txBody>
      </p:sp>
    </p:spTree>
    <p:extLst>
      <p:ext uri="{BB962C8B-B14F-4D97-AF65-F5344CB8AC3E}">
        <p14:creationId xmlns:p14="http://schemas.microsoft.com/office/powerpoint/2010/main" val="7533166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4</a:t>
            </a:fld>
            <a:endParaRPr lang="en-US" altLang="ja-JP" dirty="0"/>
          </a:p>
        </p:txBody>
      </p:sp>
    </p:spTree>
    <p:extLst>
      <p:ext uri="{BB962C8B-B14F-4D97-AF65-F5344CB8AC3E}">
        <p14:creationId xmlns:p14="http://schemas.microsoft.com/office/powerpoint/2010/main" val="39597500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5</a:t>
            </a:fld>
            <a:endParaRPr lang="en-US" altLang="ja-JP" dirty="0"/>
          </a:p>
        </p:txBody>
      </p:sp>
    </p:spTree>
    <p:extLst>
      <p:ext uri="{BB962C8B-B14F-4D97-AF65-F5344CB8AC3E}">
        <p14:creationId xmlns:p14="http://schemas.microsoft.com/office/powerpoint/2010/main" val="35788182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6</a:t>
            </a:fld>
            <a:endParaRPr lang="en-US" altLang="ja-JP" dirty="0"/>
          </a:p>
        </p:txBody>
      </p:sp>
    </p:spTree>
    <p:extLst>
      <p:ext uri="{BB962C8B-B14F-4D97-AF65-F5344CB8AC3E}">
        <p14:creationId xmlns:p14="http://schemas.microsoft.com/office/powerpoint/2010/main" val="397702447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7</a:t>
            </a:fld>
            <a:endParaRPr lang="en-US" altLang="ja-JP" dirty="0"/>
          </a:p>
        </p:txBody>
      </p:sp>
    </p:spTree>
    <p:extLst>
      <p:ext uri="{BB962C8B-B14F-4D97-AF65-F5344CB8AC3E}">
        <p14:creationId xmlns:p14="http://schemas.microsoft.com/office/powerpoint/2010/main" val="1277637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スライド イメージ プレースホルダー 1"/>
          <p:cNvSpPr>
            <a:spLocks noGrp="1" noRot="1" noChangeAspect="1" noTextEdit="1"/>
          </p:cNvSpPr>
          <p:nvPr>
            <p:ph type="sldImg"/>
          </p:nvPr>
        </p:nvSpPr>
        <p:spPr bwMode="auto">
          <a:xfrm>
            <a:off x="992188" y="768350"/>
            <a:ext cx="5114925" cy="3836988"/>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4339" name="ノート プレースホルダー 2"/>
          <p:cNvSpPr>
            <a:spLocks noGrp="1"/>
          </p:cNvSpPr>
          <p:nvPr>
            <p:ph type="body" idx="1"/>
          </p:nvPr>
        </p:nvSpPr>
        <p:spPr>
          <a:noFill/>
        </p:spPr>
        <p:txBody>
          <a:bodyPr/>
          <a:lstStyle/>
          <a:p>
            <a:endParaRPr lang="ja-JP" altLang="en-US" dirty="0"/>
          </a:p>
        </p:txBody>
      </p:sp>
      <p:sp>
        <p:nvSpPr>
          <p:cNvPr id="14340" name="スライド番号プレースホルダー 3"/>
          <p:cNvSpPr txBox="1">
            <a:spLocks noGrp="1"/>
          </p:cNvSpPr>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640" tIns="47320" rIns="94640" bIns="47320" anchor="b"/>
          <a:lstStyle>
            <a:lvl1pPr defTabSz="946150">
              <a:spcBef>
                <a:spcPct val="30000"/>
              </a:spcBef>
              <a:defRPr kumimoji="1" sz="1200">
                <a:solidFill>
                  <a:schemeClr val="tx1"/>
                </a:solidFill>
                <a:latin typeface="Calibri" pitchFamily="34" charset="0"/>
                <a:ea typeface="ＭＳ Ｐゴシック" pitchFamily="50" charset="-128"/>
              </a:defRPr>
            </a:lvl1pPr>
            <a:lvl2pPr marL="768350" indent="-295275" defTabSz="946150">
              <a:spcBef>
                <a:spcPct val="30000"/>
              </a:spcBef>
              <a:defRPr kumimoji="1" sz="1200">
                <a:solidFill>
                  <a:schemeClr val="tx1"/>
                </a:solidFill>
                <a:latin typeface="Calibri" pitchFamily="34" charset="0"/>
                <a:ea typeface="ＭＳ Ｐゴシック" pitchFamily="50" charset="-128"/>
              </a:defRPr>
            </a:lvl2pPr>
            <a:lvl3pPr marL="1182688" indent="-236538" defTabSz="946150">
              <a:spcBef>
                <a:spcPct val="30000"/>
              </a:spcBef>
              <a:defRPr kumimoji="1" sz="1200">
                <a:solidFill>
                  <a:schemeClr val="tx1"/>
                </a:solidFill>
                <a:latin typeface="Calibri" pitchFamily="34" charset="0"/>
                <a:ea typeface="ＭＳ Ｐゴシック" pitchFamily="50" charset="-128"/>
              </a:defRPr>
            </a:lvl3pPr>
            <a:lvl4pPr marL="1655763" indent="-236538" defTabSz="946150">
              <a:spcBef>
                <a:spcPct val="30000"/>
              </a:spcBef>
              <a:defRPr kumimoji="1" sz="1200">
                <a:solidFill>
                  <a:schemeClr val="tx1"/>
                </a:solidFill>
                <a:latin typeface="Calibri" pitchFamily="34" charset="0"/>
                <a:ea typeface="ＭＳ Ｐゴシック" pitchFamily="50" charset="-128"/>
              </a:defRPr>
            </a:lvl4pPr>
            <a:lvl5pPr marL="2128838" indent="-236538" defTabSz="946150">
              <a:spcBef>
                <a:spcPct val="30000"/>
              </a:spcBef>
              <a:defRPr kumimoji="1" sz="1200">
                <a:solidFill>
                  <a:schemeClr val="tx1"/>
                </a:solidFill>
                <a:latin typeface="Calibri" pitchFamily="34" charset="0"/>
                <a:ea typeface="ＭＳ Ｐゴシック" pitchFamily="50" charset="-128"/>
              </a:defRPr>
            </a:lvl5pPr>
            <a:lvl6pPr marL="25860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6pPr>
            <a:lvl7pPr marL="30432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7pPr>
            <a:lvl8pPr marL="35004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8pPr>
            <a:lvl9pPr marL="3957638" indent="-236538" defTabSz="946150" eaLnBrk="0" fontAlgn="base" hangingPunct="0">
              <a:spcBef>
                <a:spcPct val="30000"/>
              </a:spcBef>
              <a:spcAft>
                <a:spcPct val="0"/>
              </a:spcAft>
              <a:defRPr kumimoji="1" sz="1200">
                <a:solidFill>
                  <a:schemeClr val="tx1"/>
                </a:solidFill>
                <a:latin typeface="Calibri" pitchFamily="34" charset="0"/>
                <a:ea typeface="ＭＳ Ｐゴシック" pitchFamily="50" charset="-128"/>
              </a:defRPr>
            </a:lvl9pPr>
          </a:lstStyle>
          <a:p>
            <a:pPr algn="r" eaLnBrk="1" hangingPunct="1">
              <a:spcBef>
                <a:spcPct val="0"/>
              </a:spcBef>
            </a:pPr>
            <a:fld id="{8B9EDEEC-12B0-467D-849C-FC255EDD81CA}" type="slidenum">
              <a:rPr lang="ja-JP" altLang="en-US"/>
              <a:pPr algn="r" eaLnBrk="1" hangingPunct="1">
                <a:spcBef>
                  <a:spcPct val="0"/>
                </a:spcBef>
              </a:pPr>
              <a:t>8</a:t>
            </a:fld>
            <a:endParaRPr lang="en-US" altLang="ja-JP" dirty="0"/>
          </a:p>
        </p:txBody>
      </p:sp>
    </p:spTree>
    <p:extLst>
      <p:ext uri="{BB962C8B-B14F-4D97-AF65-F5344CB8AC3E}">
        <p14:creationId xmlns:p14="http://schemas.microsoft.com/office/powerpoint/2010/main" val="258754721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4" name="角丸四角形 3"/>
          <p:cNvSpPr/>
          <p:nvPr/>
        </p:nvSpPr>
        <p:spPr>
          <a:xfrm>
            <a:off x="251520" y="863001"/>
            <a:ext cx="8712968" cy="45719"/>
          </a:xfrm>
          <a:prstGeom prst="roundRect">
            <a:avLst/>
          </a:prstGeom>
          <a:ln/>
        </p:spPr>
        <p:style>
          <a:lnRef idx="0">
            <a:schemeClr val="accent1"/>
          </a:lnRef>
          <a:fillRef idx="3">
            <a:schemeClr val="accent1"/>
          </a:fillRef>
          <a:effectRef idx="3">
            <a:schemeClr val="accent1"/>
          </a:effectRef>
          <a:fontRef idx="minor">
            <a:schemeClr val="lt1"/>
          </a:fontRef>
        </p:style>
        <p:txBody>
          <a:bodyPr anchor="ctr"/>
          <a:lstStyle/>
          <a:p>
            <a:pPr algn="ctr" eaLnBrk="1" fontAlgn="auto" hangingPunct="1">
              <a:spcBef>
                <a:spcPts val="0"/>
              </a:spcBef>
              <a:spcAft>
                <a:spcPts val="0"/>
              </a:spcAft>
              <a:defRPr/>
            </a:pPr>
            <a:endParaRPr lang="ja-JP" altLang="en-US" dirty="0"/>
          </a:p>
        </p:txBody>
      </p:sp>
      <p:sp>
        <p:nvSpPr>
          <p:cNvPr id="6" name="テキスト ボックス 9"/>
          <p:cNvSpPr txBox="1">
            <a:spLocks noChangeArrowheads="1"/>
          </p:cNvSpPr>
          <p:nvPr/>
        </p:nvSpPr>
        <p:spPr bwMode="auto">
          <a:xfrm>
            <a:off x="-36000" y="-46800"/>
            <a:ext cx="32400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a:solidFill>
                  <a:schemeClr val="tx1"/>
                </a:solidFill>
                <a:latin typeface="Arial" charset="0"/>
                <a:ea typeface="ＭＳ Ｐゴシック" pitchFamily="50" charset="-128"/>
              </a:defRPr>
            </a:lvl1pPr>
            <a:lvl2pPr marL="742950" indent="-285750" eaLnBrk="0" hangingPunct="0">
              <a:defRPr kumimoji="1">
                <a:solidFill>
                  <a:schemeClr val="tx1"/>
                </a:solidFill>
                <a:latin typeface="Arial" charset="0"/>
                <a:ea typeface="ＭＳ Ｐゴシック" pitchFamily="50" charset="-128"/>
              </a:defRPr>
            </a:lvl2pPr>
            <a:lvl3pPr marL="1143000" indent="-228600" eaLnBrk="0" hangingPunct="0">
              <a:defRPr kumimoji="1">
                <a:solidFill>
                  <a:schemeClr val="tx1"/>
                </a:solidFill>
                <a:latin typeface="Arial" charset="0"/>
                <a:ea typeface="ＭＳ Ｐゴシック" pitchFamily="50" charset="-128"/>
              </a:defRPr>
            </a:lvl3pPr>
            <a:lvl4pPr marL="1600200" indent="-228600" eaLnBrk="0" hangingPunct="0">
              <a:defRPr kumimoji="1">
                <a:solidFill>
                  <a:schemeClr val="tx1"/>
                </a:solidFill>
                <a:latin typeface="Arial" charset="0"/>
                <a:ea typeface="ＭＳ Ｐゴシック" pitchFamily="50" charset="-128"/>
              </a:defRPr>
            </a:lvl4pPr>
            <a:lvl5pPr marL="2057400" indent="-228600" eaLnBrk="0" hangingPunct="0">
              <a:defRPr kumimoji="1">
                <a:solidFill>
                  <a:schemeClr val="tx1"/>
                </a:solidFill>
                <a:latin typeface="Arial" charset="0"/>
                <a:ea typeface="ＭＳ Ｐゴシック" pitchFamily="50" charset="-128"/>
              </a:defRPr>
            </a:lvl5pPr>
            <a:lvl6pPr marL="2514600" indent="-228600" eaLnBrk="0" fontAlgn="base" hangingPunct="0">
              <a:spcBef>
                <a:spcPct val="0"/>
              </a:spcBef>
              <a:spcAft>
                <a:spcPct val="0"/>
              </a:spcAft>
              <a:defRPr kumimoji="1">
                <a:solidFill>
                  <a:schemeClr val="tx1"/>
                </a:solidFill>
                <a:latin typeface="Arial" charset="0"/>
                <a:ea typeface="ＭＳ Ｐゴシック" pitchFamily="50" charset="-128"/>
              </a:defRPr>
            </a:lvl6pPr>
            <a:lvl7pPr marL="2971800" indent="-228600" eaLnBrk="0" fontAlgn="base" hangingPunct="0">
              <a:spcBef>
                <a:spcPct val="0"/>
              </a:spcBef>
              <a:spcAft>
                <a:spcPct val="0"/>
              </a:spcAft>
              <a:defRPr kumimoji="1">
                <a:solidFill>
                  <a:schemeClr val="tx1"/>
                </a:solidFill>
                <a:latin typeface="Arial" charset="0"/>
                <a:ea typeface="ＭＳ Ｐゴシック" pitchFamily="50" charset="-128"/>
              </a:defRPr>
            </a:lvl7pPr>
            <a:lvl8pPr marL="3429000" indent="-228600" eaLnBrk="0" fontAlgn="base" hangingPunct="0">
              <a:spcBef>
                <a:spcPct val="0"/>
              </a:spcBef>
              <a:spcAft>
                <a:spcPct val="0"/>
              </a:spcAft>
              <a:defRPr kumimoji="1">
                <a:solidFill>
                  <a:schemeClr val="tx1"/>
                </a:solidFill>
                <a:latin typeface="Arial" charset="0"/>
                <a:ea typeface="ＭＳ Ｐゴシック" pitchFamily="50" charset="-128"/>
              </a:defRPr>
            </a:lvl8pPr>
            <a:lvl9pPr marL="3886200" indent="-228600" eaLnBrk="0" fontAlgn="base" hangingPunct="0">
              <a:spcBef>
                <a:spcPct val="0"/>
              </a:spcBef>
              <a:spcAft>
                <a:spcPct val="0"/>
              </a:spcAft>
              <a:defRPr kumimoji="1">
                <a:solidFill>
                  <a:schemeClr val="tx1"/>
                </a:solidFill>
                <a:latin typeface="Arial" charset="0"/>
                <a:ea typeface="ＭＳ Ｐゴシック" pitchFamily="50" charset="-128"/>
              </a:defRPr>
            </a:lvl9pPr>
          </a:lstStyle>
          <a:p>
            <a:pPr eaLnBrk="1" hangingPunct="1">
              <a:defRPr/>
            </a:pPr>
            <a:r>
              <a:rPr lang="en-US" altLang="ja-JP" sz="1400" b="1" dirty="0">
                <a:solidFill>
                  <a:srgbClr val="C00000"/>
                </a:solidFill>
              </a:rPr>
              <a:t>EFW MAKE IT EASY</a:t>
            </a:r>
            <a:endParaRPr lang="ja-JP" altLang="en-US" sz="1400" b="1" dirty="0">
              <a:solidFill>
                <a:srgbClr val="C00000"/>
              </a:solidFill>
            </a:endParaRPr>
          </a:p>
        </p:txBody>
      </p:sp>
      <p:pic>
        <p:nvPicPr>
          <p:cNvPr id="7" name="Picture 2"/>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189288" y="6519863"/>
            <a:ext cx="2895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タイトル 1"/>
          <p:cNvSpPr>
            <a:spLocks noGrp="1"/>
          </p:cNvSpPr>
          <p:nvPr>
            <p:ph type="title"/>
          </p:nvPr>
        </p:nvSpPr>
        <p:spPr>
          <a:xfrm>
            <a:off x="457200" y="274638"/>
            <a:ext cx="8229600" cy="562074"/>
          </a:xfrm>
        </p:spPr>
        <p:txBody>
          <a:bodyPr anchor="t">
            <a:normAutofit/>
          </a:bodyPr>
          <a:lstStyle>
            <a:lvl1pPr algn="l">
              <a:defRPr sz="2800">
                <a:solidFill>
                  <a:schemeClr val="tx2"/>
                </a:solidFill>
                <a:latin typeface="MS UI Gothic" pitchFamily="50" charset="-128"/>
                <a:ea typeface="MS UI Gothic" pitchFamily="50" charset="-128"/>
              </a:defRPr>
            </a:lvl1pPr>
          </a:lstStyle>
          <a:p>
            <a:r>
              <a:rPr lang="ja-JP" altLang="en-US"/>
              <a:t>マスター タイトルの書式設定</a:t>
            </a:r>
          </a:p>
        </p:txBody>
      </p:sp>
      <p:sp>
        <p:nvSpPr>
          <p:cNvPr id="3" name="コンテンツ プレースホルダー 2"/>
          <p:cNvSpPr>
            <a:spLocks noGrp="1"/>
          </p:cNvSpPr>
          <p:nvPr>
            <p:ph idx="1"/>
          </p:nvPr>
        </p:nvSpPr>
        <p:spPr>
          <a:xfrm>
            <a:off x="457200" y="991269"/>
            <a:ext cx="8229600" cy="5246043"/>
          </a:xfrm>
        </p:spPr>
        <p:txBody>
          <a:bodyPr>
            <a:normAutofit/>
          </a:bodyPr>
          <a:lstStyle>
            <a:lvl1pPr>
              <a:defRPr sz="1800">
                <a:latin typeface="MS UI Gothic" pitchFamily="50" charset="-128"/>
                <a:ea typeface="MS UI Gothic" pitchFamily="50" charset="-128"/>
              </a:defRPr>
            </a:lvl1pPr>
            <a:lvl2pPr>
              <a:defRPr sz="1800">
                <a:latin typeface="MS UI Gothic" pitchFamily="50" charset="-128"/>
                <a:ea typeface="MS UI Gothic" pitchFamily="50" charset="-128"/>
              </a:defRPr>
            </a:lvl2pPr>
            <a:lvl3pPr>
              <a:defRPr sz="1800">
                <a:latin typeface="MS UI Gothic" pitchFamily="50" charset="-128"/>
                <a:ea typeface="MS UI Gothic" pitchFamily="50" charset="-128"/>
              </a:defRPr>
            </a:lvl3pPr>
            <a:lvl4pPr>
              <a:defRPr sz="1800">
                <a:latin typeface="MS UI Gothic" pitchFamily="50" charset="-128"/>
                <a:ea typeface="MS UI Gothic" pitchFamily="50" charset="-128"/>
              </a:defRPr>
            </a:lvl4pPr>
            <a:lvl5pPr>
              <a:defRPr sz="1800">
                <a:latin typeface="MS UI Gothic" pitchFamily="50" charset="-128"/>
                <a:ea typeface="MS UI Gothic" pitchFamily="50" charset="-128"/>
              </a:defRPr>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8" name="スライド番号プレースホルダー 15"/>
          <p:cNvSpPr>
            <a:spLocks noGrp="1"/>
          </p:cNvSpPr>
          <p:nvPr>
            <p:ph type="sldNum" sz="quarter" idx="10"/>
          </p:nvPr>
        </p:nvSpPr>
        <p:spPr/>
        <p:txBody>
          <a:bodyPr/>
          <a:lstStyle>
            <a:lvl1pPr>
              <a:defRPr/>
            </a:lvl1pPr>
          </a:lstStyle>
          <a:p>
            <a:pPr>
              <a:defRPr/>
            </a:pPr>
            <a:fld id="{E7B2CBF0-9F56-4157-9FC0-529FA0A011B6}" type="slidenum">
              <a:rPr lang="ja-JP" altLang="en-US"/>
              <a:pPr>
                <a:defRPr/>
              </a:pPr>
              <a:t>‹#›</a:t>
            </a:fld>
            <a:endParaRPr lang="ja-JP" altLang="en-US" dirty="0"/>
          </a:p>
        </p:txBody>
      </p:sp>
    </p:spTree>
    <p:extLst>
      <p:ext uri="{BB962C8B-B14F-4D97-AF65-F5344CB8AC3E}">
        <p14:creationId xmlns:p14="http://schemas.microsoft.com/office/powerpoint/2010/main" val="748375848"/>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タイトル プレースホルダー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ja-JP" altLang="en-US"/>
              <a:t>マスター タイトルの書式設定</a:t>
            </a:r>
          </a:p>
        </p:txBody>
      </p:sp>
      <p:sp>
        <p:nvSpPr>
          <p:cNvPr id="1027" name="テキスト プレースホルダー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1" name="スライド番号プレースホルダー 1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Arial" charset="0"/>
              </a:defRPr>
            </a:lvl1pPr>
          </a:lstStyle>
          <a:p>
            <a:pPr>
              <a:defRPr/>
            </a:pPr>
            <a:fld id="{E5AA8DC3-14C1-4C98-A520-5519C9F789F6}" type="slidenum">
              <a:rPr lang="ja-JP" altLang="en-US"/>
              <a:pPr>
                <a:defRPr/>
              </a:pPr>
              <a:t>‹#›</a:t>
            </a:fld>
            <a:endParaRPr lang="ja-JP" altLang="en-US" dirty="0"/>
          </a:p>
        </p:txBody>
      </p:sp>
    </p:spTree>
  </p:cSld>
  <p:clrMap bg1="lt1" tx1="dk1" bg2="lt2" tx2="dk2" accent1="accent1" accent2="accent2" accent3="accent3" accent4="accent4" accent5="accent5" accent6="accent6" hlink="hlink" folHlink="folHlink"/>
  <p:sldLayoutIdLst>
    <p:sldLayoutId id="2147483814" r:id="rId1"/>
  </p:sldLayoutIdLst>
  <p:hf hdr="0" ftr="0" dt="0"/>
  <p:txStyles>
    <p:title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p:titleStyle>
    <p:bodyStyle>
      <a:lvl1pPr marL="342900" indent="-342900" algn="l" rtl="0" eaLnBrk="0" fontAlgn="base" hangingPunct="0">
        <a:spcBef>
          <a:spcPct val="20000"/>
        </a:spcBef>
        <a:spcAft>
          <a:spcPct val="0"/>
        </a:spcAft>
        <a:buFont typeface="Arial" charset="0"/>
        <a:buChar char="•"/>
        <a:defRPr kumimoji="1" sz="3200" kern="1200">
          <a:solidFill>
            <a:schemeClr val="tx1"/>
          </a:solidFill>
          <a:latin typeface="Arial" charset="0"/>
          <a:ea typeface="+mn-ea"/>
          <a:cs typeface="+mn-cs"/>
        </a:defRPr>
      </a:lvl1pPr>
      <a:lvl2pPr marL="742950" indent="-285750" algn="l" rtl="0" eaLnBrk="0" fontAlgn="base" hangingPunct="0">
        <a:spcBef>
          <a:spcPct val="20000"/>
        </a:spcBef>
        <a:spcAft>
          <a:spcPct val="0"/>
        </a:spcAft>
        <a:buFont typeface="Arial" charset="0"/>
        <a:buChar char="–"/>
        <a:defRPr kumimoji="1" sz="2800" kern="1200">
          <a:solidFill>
            <a:schemeClr val="tx1"/>
          </a:solidFill>
          <a:latin typeface="Arial" charset="0"/>
          <a:ea typeface="+mn-ea"/>
          <a:cs typeface="+mn-cs"/>
        </a:defRPr>
      </a:lvl2pPr>
      <a:lvl3pPr marL="1143000" indent="-228600" algn="l" rtl="0" eaLnBrk="0" fontAlgn="base" hangingPunct="0">
        <a:spcBef>
          <a:spcPct val="20000"/>
        </a:spcBef>
        <a:spcAft>
          <a:spcPct val="0"/>
        </a:spcAft>
        <a:buFont typeface="Arial" charset="0"/>
        <a:buChar char="•"/>
        <a:defRPr kumimoji="1" sz="2400" kern="1200">
          <a:solidFill>
            <a:schemeClr val="tx1"/>
          </a:solidFill>
          <a:latin typeface="Arial" charset="0"/>
          <a:ea typeface="+mn-ea"/>
          <a:cs typeface="+mn-cs"/>
        </a:defRPr>
      </a:lvl3pPr>
      <a:lvl4pPr marL="16002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4pPr>
      <a:lvl5pPr marL="2057400" indent="-228600" algn="l" rtl="0" eaLnBrk="0" fontAlgn="base" hangingPunct="0">
        <a:spcBef>
          <a:spcPct val="20000"/>
        </a:spcBef>
        <a:spcAft>
          <a:spcPct val="0"/>
        </a:spcAft>
        <a:buFont typeface="Arial" charset="0"/>
        <a:buChar char="»"/>
        <a:defRPr kumimoji="1" sz="2000" kern="1200">
          <a:solidFill>
            <a:schemeClr val="tx1"/>
          </a:solidFill>
          <a:latin typeface="Arial" charset="0"/>
          <a:ea typeface="+mn-ea"/>
          <a:cs typeface="+mn-cs"/>
        </a:defRPr>
      </a:lvl5pPr>
      <a:lvl6pPr marL="25146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kumimoji="1" sz="20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1.xml"/><Relationship Id="rId4" Type="http://schemas.openxmlformats.org/officeDocument/2006/relationships/image" Target="../media/image21.png"/></Relationships>
</file>

<file path=ppt/slides/_rels/slide13.xml.rels><?xml version="1.0" encoding="UTF-8" standalone="yes"?>
<Relationships xmlns="http://schemas.openxmlformats.org/package/2006/relationships"><Relationship Id="rId3" Type="http://schemas.openxmlformats.org/officeDocument/2006/relationships/hyperlink" Target="http://localhost:8153/api.rsc/SKELETON_M_USER" TargetMode="External"/><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1.xml"/><Relationship Id="rId4" Type="http://schemas.openxmlformats.org/officeDocument/2006/relationships/image" Target="../media/image26.png"/></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5.xml"/><Relationship Id="rId1" Type="http://schemas.openxmlformats.org/officeDocument/2006/relationships/slideLayout" Target="../slideLayouts/slideLayout1.xml"/><Relationship Id="rId5" Type="http://schemas.openxmlformats.org/officeDocument/2006/relationships/image" Target="../media/image29.png"/><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cdn.cdata.com/help/BWH/odata/index.html"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cdn.cdata.com/help/BWH/jp/odata/License.html"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hyperlink" Target="http://localhost:8153/"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タイトル 1"/>
          <p:cNvSpPr txBox="1">
            <a:spLocks/>
          </p:cNvSpPr>
          <p:nvPr/>
        </p:nvSpPr>
        <p:spPr bwMode="auto">
          <a:xfrm>
            <a:off x="698500" y="2422525"/>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kumimoji="1" sz="4400" kern="1200">
                <a:solidFill>
                  <a:schemeClr val="tx1"/>
                </a:solidFill>
                <a:latin typeface="Arial" charset="0"/>
                <a:ea typeface="+mj-ea"/>
                <a:cs typeface="+mj-cs"/>
              </a:defRPr>
            </a:lvl1pPr>
            <a:lvl2pPr algn="ctr" rtl="0" eaLnBrk="0" fontAlgn="base" hangingPunct="0">
              <a:spcBef>
                <a:spcPct val="0"/>
              </a:spcBef>
              <a:spcAft>
                <a:spcPct val="0"/>
              </a:spcAft>
              <a:defRPr kumimoji="1" sz="4400">
                <a:solidFill>
                  <a:schemeClr val="tx1"/>
                </a:solidFill>
                <a:latin typeface="Arial" charset="0"/>
                <a:ea typeface="ＭＳ Ｐゴシック" charset="-128"/>
              </a:defRPr>
            </a:lvl2pPr>
            <a:lvl3pPr algn="ctr" rtl="0" eaLnBrk="0" fontAlgn="base" hangingPunct="0">
              <a:spcBef>
                <a:spcPct val="0"/>
              </a:spcBef>
              <a:spcAft>
                <a:spcPct val="0"/>
              </a:spcAft>
              <a:defRPr kumimoji="1" sz="4400">
                <a:solidFill>
                  <a:schemeClr val="tx1"/>
                </a:solidFill>
                <a:latin typeface="Arial" charset="0"/>
                <a:ea typeface="ＭＳ Ｐゴシック" charset="-128"/>
              </a:defRPr>
            </a:lvl3pPr>
            <a:lvl4pPr algn="ctr" rtl="0" eaLnBrk="0" fontAlgn="base" hangingPunct="0">
              <a:spcBef>
                <a:spcPct val="0"/>
              </a:spcBef>
              <a:spcAft>
                <a:spcPct val="0"/>
              </a:spcAft>
              <a:defRPr kumimoji="1" sz="4400">
                <a:solidFill>
                  <a:schemeClr val="tx1"/>
                </a:solidFill>
                <a:latin typeface="Arial" charset="0"/>
                <a:ea typeface="ＭＳ Ｐゴシック" charset="-128"/>
              </a:defRPr>
            </a:lvl4pPr>
            <a:lvl5pPr algn="ctr" rtl="0" eaLnBrk="0" fontAlgn="base" hangingPunct="0">
              <a:spcBef>
                <a:spcPct val="0"/>
              </a:spcBef>
              <a:spcAft>
                <a:spcPct val="0"/>
              </a:spcAft>
              <a:defRPr kumimoji="1" sz="4400">
                <a:solidFill>
                  <a:schemeClr val="tx1"/>
                </a:solidFill>
                <a:latin typeface="Arial" charset="0"/>
                <a:ea typeface="ＭＳ Ｐゴシック" charset="-128"/>
              </a:defRPr>
            </a:lvl5pPr>
            <a:lvl6pPr marL="457200" algn="ctr" rtl="0" fontAlgn="base">
              <a:spcBef>
                <a:spcPct val="0"/>
              </a:spcBef>
              <a:spcAft>
                <a:spcPct val="0"/>
              </a:spcAft>
              <a:defRPr kumimoji="1" sz="4400">
                <a:solidFill>
                  <a:schemeClr val="tx1"/>
                </a:solidFill>
                <a:latin typeface="Calibri" pitchFamily="34" charset="0"/>
                <a:ea typeface="ＭＳ Ｐゴシック" charset="-128"/>
              </a:defRPr>
            </a:lvl6pPr>
            <a:lvl7pPr marL="914400" algn="ctr" rtl="0" fontAlgn="base">
              <a:spcBef>
                <a:spcPct val="0"/>
              </a:spcBef>
              <a:spcAft>
                <a:spcPct val="0"/>
              </a:spcAft>
              <a:defRPr kumimoji="1" sz="4400">
                <a:solidFill>
                  <a:schemeClr val="tx1"/>
                </a:solidFill>
                <a:latin typeface="Calibri" pitchFamily="34" charset="0"/>
                <a:ea typeface="ＭＳ Ｐゴシック" charset="-128"/>
              </a:defRPr>
            </a:lvl7pPr>
            <a:lvl8pPr marL="1371600" algn="ctr" rtl="0" fontAlgn="base">
              <a:spcBef>
                <a:spcPct val="0"/>
              </a:spcBef>
              <a:spcAft>
                <a:spcPct val="0"/>
              </a:spcAft>
              <a:defRPr kumimoji="1" sz="4400">
                <a:solidFill>
                  <a:schemeClr val="tx1"/>
                </a:solidFill>
                <a:latin typeface="Calibri" pitchFamily="34" charset="0"/>
                <a:ea typeface="ＭＳ Ｐゴシック" charset="-128"/>
              </a:defRPr>
            </a:lvl8pPr>
            <a:lvl9pPr marL="1828800" algn="ctr" rtl="0" fontAlgn="base">
              <a:spcBef>
                <a:spcPct val="0"/>
              </a:spcBef>
              <a:spcAft>
                <a:spcPct val="0"/>
              </a:spcAft>
              <a:defRPr kumimoji="1" sz="4400">
                <a:solidFill>
                  <a:schemeClr val="tx1"/>
                </a:solidFill>
                <a:latin typeface="Calibri" pitchFamily="34" charset="0"/>
                <a:ea typeface="ＭＳ Ｐゴシック" charset="-128"/>
              </a:defRPr>
            </a:lvl9pPr>
          </a:lstStyle>
          <a:p>
            <a:r>
              <a:rPr lang="en-US" altLang="ja-JP" sz="3600" dirty="0" err="1">
                <a:latin typeface="Meiryo UI" pitchFamily="50" charset="-128"/>
                <a:ea typeface="Meiryo UI" pitchFamily="50" charset="-128"/>
                <a:cs typeface="Meiryo UI" pitchFamily="50" charset="-128"/>
              </a:rPr>
              <a:t>Cdata</a:t>
            </a:r>
            <a:r>
              <a:rPr lang="ja-JP" altLang="en-US" sz="3600" dirty="0">
                <a:latin typeface="Meiryo UI" pitchFamily="50" charset="-128"/>
                <a:ea typeface="Meiryo UI" pitchFamily="50" charset="-128"/>
                <a:cs typeface="Meiryo UI" pitchFamily="50" charset="-128"/>
              </a:rPr>
              <a:t> </a:t>
            </a:r>
            <a:r>
              <a:rPr lang="en-US" altLang="ja-JP" sz="3600" dirty="0">
                <a:latin typeface="Meiryo UI" pitchFamily="50" charset="-128"/>
                <a:ea typeface="Meiryo UI" pitchFamily="50" charset="-128"/>
                <a:cs typeface="Meiryo UI" pitchFamily="50" charset="-128"/>
              </a:rPr>
              <a:t>API Ser</a:t>
            </a:r>
            <a:r>
              <a:rPr lang="en-US" altLang="zh-CN" sz="3600" dirty="0">
                <a:latin typeface="Meiryo UI" pitchFamily="50" charset="-128"/>
                <a:ea typeface="Meiryo UI" pitchFamily="50" charset="-128"/>
                <a:cs typeface="Meiryo UI" pitchFamily="50" charset="-128"/>
              </a:rPr>
              <a:t>ver </a:t>
            </a:r>
            <a:r>
              <a:rPr lang="ja-JP" altLang="en-US" sz="3600" dirty="0">
                <a:latin typeface="Meiryo UI" pitchFamily="50" charset="-128"/>
                <a:ea typeface="Meiryo UI" pitchFamily="50" charset="-128"/>
                <a:cs typeface="Meiryo UI" pitchFamily="50" charset="-128"/>
              </a:rPr>
              <a:t>へようこそ</a:t>
            </a:r>
            <a:endParaRPr lang="en-US" altLang="ja-JP" sz="3600" dirty="0">
              <a:latin typeface="Meiryo UI" pitchFamily="50" charset="-128"/>
              <a:ea typeface="Meiryo UI" pitchFamily="50" charset="-128"/>
              <a:cs typeface="Meiryo UI" pitchFamily="50" charset="-128"/>
            </a:endParaRPr>
          </a:p>
          <a:p>
            <a:r>
              <a:rPr lang="en-US" altLang="ja-JP" sz="1400" dirty="0">
                <a:latin typeface="Meiryo UI" pitchFamily="50" charset="-128"/>
                <a:ea typeface="Meiryo UI" pitchFamily="50" charset="-128"/>
                <a:cs typeface="Meiryo UI" pitchFamily="50" charset="-128"/>
              </a:rPr>
              <a:t>V0.1</a:t>
            </a:r>
          </a:p>
        </p:txBody>
      </p:sp>
      <p:sp>
        <p:nvSpPr>
          <p:cNvPr id="8" name="タイトル 1"/>
          <p:cNvSpPr txBox="1">
            <a:spLocks/>
          </p:cNvSpPr>
          <p:nvPr/>
        </p:nvSpPr>
        <p:spPr bwMode="auto">
          <a:xfrm>
            <a:off x="0" y="4365625"/>
            <a:ext cx="9144000" cy="125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panose="020B0604020202020204" pitchFamily="34" charset="0"/>
              <a:buChar char="•"/>
              <a:defRPr kumimoji="1" sz="3200">
                <a:solidFill>
                  <a:schemeClr val="tx1"/>
                </a:solidFill>
                <a:latin typeface="Arial" panose="020B0604020202020204" pitchFamily="34" charset="0"/>
                <a:ea typeface="ＭＳ Ｐゴシック" panose="020B0600070205080204" pitchFamily="50" charset="-128"/>
              </a:defRPr>
            </a:lvl1pPr>
            <a:lvl2pPr marL="742950" indent="-285750">
              <a:spcBef>
                <a:spcPct val="20000"/>
              </a:spcBef>
              <a:buFont typeface="Arial" panose="020B0604020202020204" pitchFamily="34" charset="0"/>
              <a:buChar char="–"/>
              <a:defRPr kumimoji="1" sz="2800">
                <a:solidFill>
                  <a:schemeClr val="tx1"/>
                </a:solidFill>
                <a:latin typeface="Arial" panose="020B0604020202020204" pitchFamily="34" charset="0"/>
                <a:ea typeface="ＭＳ Ｐゴシック" panose="020B0600070205080204" pitchFamily="50" charset="-128"/>
              </a:defRPr>
            </a:lvl2pPr>
            <a:lvl3pPr marL="1143000" indent="-228600">
              <a:spcBef>
                <a:spcPct val="20000"/>
              </a:spcBef>
              <a:buFont typeface="Arial" panose="020B0604020202020204" pitchFamily="34" charset="0"/>
              <a:buChar char="•"/>
              <a:defRPr kumimoji="1" sz="2400">
                <a:solidFill>
                  <a:schemeClr val="tx1"/>
                </a:solidFill>
                <a:latin typeface="Arial" panose="020B0604020202020204" pitchFamily="34" charset="0"/>
                <a:ea typeface="ＭＳ Ｐゴシック" panose="020B0600070205080204" pitchFamily="50" charset="-128"/>
              </a:defRPr>
            </a:lvl3pPr>
            <a:lvl4pPr marL="16002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4pPr>
            <a:lvl5pPr marL="2057400" indent="-228600">
              <a:spcBef>
                <a:spcPct val="20000"/>
              </a:spcBef>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5pPr>
            <a:lvl6pPr marL="25146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6pPr>
            <a:lvl7pPr marL="29718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7pPr>
            <a:lvl8pPr marL="34290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8pPr>
            <a:lvl9pPr marL="3886200" indent="-228600" eaLnBrk="0" fontAlgn="base" hangingPunct="0">
              <a:spcBef>
                <a:spcPct val="20000"/>
              </a:spcBef>
              <a:spcAft>
                <a:spcPct val="0"/>
              </a:spcAft>
              <a:buFont typeface="Arial" panose="020B0604020202020204" pitchFamily="34" charset="0"/>
              <a:buChar char="»"/>
              <a:defRPr kumimoji="1" sz="2000">
                <a:solidFill>
                  <a:schemeClr val="tx1"/>
                </a:solidFill>
                <a:latin typeface="Arial" panose="020B0604020202020204" pitchFamily="34" charset="0"/>
                <a:ea typeface="ＭＳ Ｐゴシック" panose="020B0600070205080204" pitchFamily="50" charset="-128"/>
              </a:defRPr>
            </a:lvl9pPr>
          </a:lstStyle>
          <a:p>
            <a:pPr algn="ctr" eaLnBrk="1" hangingPunct="1">
              <a:spcBef>
                <a:spcPct val="0"/>
              </a:spcBef>
              <a:buFontTx/>
              <a:buNone/>
            </a:pPr>
            <a:r>
              <a:rPr lang="ja-JP" altLang="en-US" sz="2400" dirty="0">
                <a:latin typeface="Meiryo UI" panose="020B0604030504040204" pitchFamily="50" charset="-128"/>
                <a:ea typeface="Meiryo UI" panose="020B0604030504040204" pitchFamily="50" charset="-128"/>
                <a:cs typeface="Meiryo UI" panose="020B0604030504040204" pitchFamily="50" charset="-128"/>
              </a:rPr>
              <a:t>エスコ・ジャパン株式会社</a:t>
            </a:r>
            <a:endParaRPr lang="en-US" altLang="ja-JP" sz="2400" dirty="0">
              <a:latin typeface="Meiryo UI" panose="020B0604030504040204" pitchFamily="50" charset="-128"/>
              <a:ea typeface="Meiryo UI" panose="020B0604030504040204" pitchFamily="50" charset="-128"/>
              <a:cs typeface="Meiryo UI" panose="020B0604030504040204" pitchFamily="50" charset="-128"/>
            </a:endParaRPr>
          </a:p>
          <a:p>
            <a:pPr algn="ctr" eaLnBrk="1" hangingPunct="1">
              <a:spcBef>
                <a:spcPct val="0"/>
              </a:spcBef>
              <a:buFont typeface="Arial" panose="020B0604020202020204" pitchFamily="34" charset="0"/>
              <a:buNone/>
            </a:pPr>
            <a:r>
              <a:rPr lang="en-US" altLang="ja-JP" sz="2400" dirty="0">
                <a:latin typeface="Meiryo UI" panose="020B0604030504040204" pitchFamily="50" charset="-128"/>
                <a:ea typeface="Meiryo UI" panose="020B0604030504040204" pitchFamily="50" charset="-128"/>
                <a:cs typeface="Meiryo UI" panose="020B0604030504040204" pitchFamily="50" charset="-128"/>
              </a:rPr>
              <a:t>2023.03.28</a:t>
            </a:r>
            <a:endParaRPr lang="ja-JP" altLang="en-US" sz="2400" dirty="0">
              <a:latin typeface="Meiryo UI" panose="020B0604030504040204" pitchFamily="50" charset="-128"/>
              <a:ea typeface="Meiryo UI" panose="020B0604030504040204" pitchFamily="50" charset="-128"/>
              <a:cs typeface="Meiryo UI" panose="020B0604030504040204" pitchFamily="50" charset="-128"/>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３ー５．</a:t>
            </a:r>
            <a:r>
              <a:rPr lang="en-US" altLang="ja-JP" sz="2800" dirty="0" err="1">
                <a:solidFill>
                  <a:schemeClr val="tx2"/>
                </a:solidFill>
                <a:latin typeface="Meiryo UI" pitchFamily="50" charset="-128"/>
                <a:ea typeface="Meiryo UI" pitchFamily="50" charset="-128"/>
                <a:cs typeface="Meiryo UI" pitchFamily="50" charset="-128"/>
              </a:rPr>
              <a:t>CData</a:t>
            </a:r>
            <a:r>
              <a:rPr lang="en-US" altLang="ja-JP" sz="2800" dirty="0">
                <a:solidFill>
                  <a:schemeClr val="tx2"/>
                </a:solidFill>
                <a:latin typeface="Meiryo UI" pitchFamily="50" charset="-128"/>
                <a:ea typeface="Meiryo UI" pitchFamily="50" charset="-128"/>
                <a:cs typeface="Meiryo UI" pitchFamily="50" charset="-128"/>
              </a:rPr>
              <a:t> APIServer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9</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p:cNvSpPr/>
          <p:nvPr/>
        </p:nvSpPr>
        <p:spPr>
          <a:xfrm>
            <a:off x="252000" y="1101600"/>
            <a:ext cx="8588890" cy="646331"/>
          </a:xfrm>
          <a:prstGeom prst="rect">
            <a:avLst/>
          </a:prstGeom>
        </p:spPr>
        <p:txBody>
          <a:bodyPr wrap="square">
            <a:spAutoFit/>
          </a:bodyPr>
          <a:lstStyle/>
          <a:p>
            <a:pPr marL="0" indent="0">
              <a:buNone/>
            </a:pPr>
            <a:r>
              <a:rPr lang="ja-JP" altLang="en-US" b="1" dirty="0"/>
              <a:t>ユーザーの構成</a:t>
            </a:r>
            <a:endParaRPr lang="en-US" altLang="ja-JP" b="1" dirty="0"/>
          </a:p>
          <a:p>
            <a:pPr marL="0" indent="0">
              <a:buNone/>
            </a:pPr>
            <a:r>
              <a:rPr lang="en-US" altLang="ja-JP" dirty="0"/>
              <a:t>API</a:t>
            </a:r>
            <a:r>
              <a:rPr lang="ja-JP" altLang="en-US" dirty="0"/>
              <a:t>サーバーをアクセスするユーザーを作成します。</a:t>
            </a:r>
            <a:endParaRPr lang="en-US" altLang="zh-CN" dirty="0"/>
          </a:p>
        </p:txBody>
      </p:sp>
      <p:pic>
        <p:nvPicPr>
          <p:cNvPr id="3" name="図 2"/>
          <p:cNvPicPr>
            <a:picLocks noChangeAspect="1"/>
          </p:cNvPicPr>
          <p:nvPr/>
        </p:nvPicPr>
        <p:blipFill>
          <a:blip r:embed="rId3"/>
          <a:stretch>
            <a:fillRect/>
          </a:stretch>
        </p:blipFill>
        <p:spPr>
          <a:xfrm>
            <a:off x="104775" y="1752949"/>
            <a:ext cx="8977313" cy="1704975"/>
          </a:xfrm>
          <a:prstGeom prst="rect">
            <a:avLst/>
          </a:prstGeom>
        </p:spPr>
      </p:pic>
      <p:sp>
        <p:nvSpPr>
          <p:cNvPr id="12" name="正方形/長方形 11"/>
          <p:cNvSpPr/>
          <p:nvPr/>
        </p:nvSpPr>
        <p:spPr>
          <a:xfrm>
            <a:off x="367316" y="2492347"/>
            <a:ext cx="344783"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6" name="図 5"/>
          <p:cNvPicPr>
            <a:picLocks noChangeAspect="1"/>
          </p:cNvPicPr>
          <p:nvPr/>
        </p:nvPicPr>
        <p:blipFill>
          <a:blip r:embed="rId4"/>
          <a:stretch>
            <a:fillRect/>
          </a:stretch>
        </p:blipFill>
        <p:spPr>
          <a:xfrm>
            <a:off x="367316" y="3657281"/>
            <a:ext cx="2852738" cy="2652713"/>
          </a:xfrm>
          <a:prstGeom prst="rect">
            <a:avLst/>
          </a:prstGeom>
        </p:spPr>
      </p:pic>
      <p:pic>
        <p:nvPicPr>
          <p:cNvPr id="13" name="図 12"/>
          <p:cNvPicPr>
            <a:picLocks noChangeAspect="1"/>
          </p:cNvPicPr>
          <p:nvPr/>
        </p:nvPicPr>
        <p:blipFill>
          <a:blip r:embed="rId5"/>
          <a:stretch>
            <a:fillRect/>
          </a:stretch>
        </p:blipFill>
        <p:spPr>
          <a:xfrm>
            <a:off x="3943940" y="3657281"/>
            <a:ext cx="3783330" cy="2217420"/>
          </a:xfrm>
          <a:prstGeom prst="rect">
            <a:avLst/>
          </a:prstGeom>
        </p:spPr>
      </p:pic>
      <p:sp>
        <p:nvSpPr>
          <p:cNvPr id="16" name="正方形/長方形 15"/>
          <p:cNvSpPr/>
          <p:nvPr/>
        </p:nvSpPr>
        <p:spPr>
          <a:xfrm>
            <a:off x="2696473" y="5994849"/>
            <a:ext cx="523581"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p:cNvSpPr/>
          <p:nvPr/>
        </p:nvSpPr>
        <p:spPr>
          <a:xfrm>
            <a:off x="4662838" y="5387947"/>
            <a:ext cx="2911307"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9" name="図 8">
            <a:extLst>
              <a:ext uri="{FF2B5EF4-FFF2-40B4-BE49-F238E27FC236}">
                <a16:creationId xmlns:a16="http://schemas.microsoft.com/office/drawing/2014/main" id="{2BFBB925-23C4-4494-BE79-9F80F76DB603}"/>
              </a:ext>
            </a:extLst>
          </p:cNvPr>
          <p:cNvPicPr>
            <a:picLocks noChangeAspect="1"/>
          </p:cNvPicPr>
          <p:nvPr/>
        </p:nvPicPr>
        <p:blipFill>
          <a:blip r:embed="rId6"/>
          <a:stretch>
            <a:fillRect/>
          </a:stretch>
        </p:blipFill>
        <p:spPr>
          <a:xfrm>
            <a:off x="1369830" y="5538773"/>
            <a:ext cx="161925" cy="152400"/>
          </a:xfrm>
          <a:prstGeom prst="rect">
            <a:avLst/>
          </a:prstGeom>
        </p:spPr>
      </p:pic>
      <p:pic>
        <p:nvPicPr>
          <p:cNvPr id="10" name="図 9">
            <a:extLst>
              <a:ext uri="{FF2B5EF4-FFF2-40B4-BE49-F238E27FC236}">
                <a16:creationId xmlns:a16="http://schemas.microsoft.com/office/drawing/2014/main" id="{BF65013A-0A80-4242-9BE7-5371F62B459B}"/>
              </a:ext>
            </a:extLst>
          </p:cNvPr>
          <p:cNvPicPr>
            <a:picLocks noChangeAspect="1"/>
          </p:cNvPicPr>
          <p:nvPr/>
        </p:nvPicPr>
        <p:blipFill>
          <a:blip r:embed="rId6"/>
          <a:stretch>
            <a:fillRect/>
          </a:stretch>
        </p:blipFill>
        <p:spPr>
          <a:xfrm>
            <a:off x="1369830" y="5731000"/>
            <a:ext cx="161925" cy="152400"/>
          </a:xfrm>
          <a:prstGeom prst="rect">
            <a:avLst/>
          </a:prstGeom>
        </p:spPr>
      </p:pic>
      <p:sp>
        <p:nvSpPr>
          <p:cNvPr id="18" name="吹き出し: 角を丸めた四角形 17">
            <a:extLst>
              <a:ext uri="{FF2B5EF4-FFF2-40B4-BE49-F238E27FC236}">
                <a16:creationId xmlns:a16="http://schemas.microsoft.com/office/drawing/2014/main" id="{0679B2F4-0E65-4123-AFD5-DC5FDD55A2D2}"/>
              </a:ext>
            </a:extLst>
          </p:cNvPr>
          <p:cNvSpPr/>
          <p:nvPr/>
        </p:nvSpPr>
        <p:spPr>
          <a:xfrm>
            <a:off x="2815921" y="5050535"/>
            <a:ext cx="1391670" cy="737434"/>
          </a:xfrm>
          <a:prstGeom prst="wedgeRoundRectCallout">
            <a:avLst>
              <a:gd name="adj1" fmla="val -54523"/>
              <a:gd name="adj2" fmla="val -45499"/>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P12</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の初期設定に影響される</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02871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３ー６．</a:t>
            </a:r>
            <a:r>
              <a:rPr lang="en-US" altLang="ja-JP" sz="2800" dirty="0" err="1">
                <a:solidFill>
                  <a:schemeClr val="tx2"/>
                </a:solidFill>
                <a:latin typeface="Meiryo UI" pitchFamily="50" charset="-128"/>
                <a:ea typeface="Meiryo UI" pitchFamily="50" charset="-128"/>
                <a:cs typeface="Meiryo UI" pitchFamily="50" charset="-128"/>
              </a:rPr>
              <a:t>CData</a:t>
            </a:r>
            <a:r>
              <a:rPr lang="en-US" altLang="ja-JP" sz="2800" dirty="0">
                <a:solidFill>
                  <a:schemeClr val="tx2"/>
                </a:solidFill>
                <a:latin typeface="Meiryo UI" pitchFamily="50" charset="-128"/>
                <a:ea typeface="Meiryo UI" pitchFamily="50" charset="-128"/>
                <a:cs typeface="Meiryo UI" pitchFamily="50" charset="-128"/>
              </a:rPr>
              <a:t> APIServer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10</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3" name="正方形/長方形 2">
            <a:extLst>
              <a:ext uri="{FF2B5EF4-FFF2-40B4-BE49-F238E27FC236}">
                <a16:creationId xmlns:a16="http://schemas.microsoft.com/office/drawing/2014/main" id="{3DBAF121-8B37-4261-9770-972210E7EA7C}"/>
              </a:ext>
            </a:extLst>
          </p:cNvPr>
          <p:cNvSpPr/>
          <p:nvPr/>
        </p:nvSpPr>
        <p:spPr>
          <a:xfrm>
            <a:off x="251136" y="1101600"/>
            <a:ext cx="8581714" cy="1200329"/>
          </a:xfrm>
          <a:prstGeom prst="rect">
            <a:avLst/>
          </a:prstGeom>
        </p:spPr>
        <p:txBody>
          <a:bodyPr wrap="square">
            <a:spAutoFit/>
          </a:bodyPr>
          <a:lstStyle/>
          <a:p>
            <a:r>
              <a:rPr lang="ja-JP" altLang="en-US" b="1" dirty="0"/>
              <a:t>テーブルへのアクセス</a:t>
            </a:r>
            <a:endParaRPr lang="en-US" altLang="ja-JP" b="1" dirty="0"/>
          </a:p>
          <a:p>
            <a:pPr marL="285750" indent="-285750">
              <a:buFont typeface="Arial" panose="020B0604020202020204" pitchFamily="34" charset="0"/>
              <a:buChar char="•"/>
            </a:pPr>
            <a:r>
              <a:rPr lang="ja-JP" altLang="en-US" dirty="0"/>
              <a:t>設定ページの「リソース」タブで、「リソースの追加」ボタンをクリックします。</a:t>
            </a:r>
            <a:endParaRPr lang="en-US" altLang="ja-JP" dirty="0"/>
          </a:p>
          <a:p>
            <a:pPr marL="285750" indent="-285750">
              <a:buFont typeface="Arial" panose="020B0604020202020204" pitchFamily="34" charset="0"/>
              <a:buChar char="•"/>
            </a:pPr>
            <a:r>
              <a:rPr lang="ja-JP" altLang="en-US" dirty="0"/>
              <a:t>アクセスするデータ接続を選択し、次へをクリックします。</a:t>
            </a:r>
            <a:endParaRPr lang="en-US" altLang="ja-JP" dirty="0"/>
          </a:p>
          <a:p>
            <a:pPr marL="285750" indent="-285750">
              <a:buFont typeface="Arial" panose="020B0604020202020204" pitchFamily="34" charset="0"/>
              <a:buChar char="•"/>
            </a:pPr>
            <a:r>
              <a:rPr lang="ja-JP" altLang="en-US" dirty="0"/>
              <a:t>各テーブル名を選択して「次へ」をクリックしてリソースを編集して保存します。</a:t>
            </a:r>
            <a:endParaRPr lang="ja-JP" altLang="en-US" b="1" dirty="0">
              <a:solidFill>
                <a:schemeClr val="accent1"/>
              </a:solidFill>
            </a:endParaRPr>
          </a:p>
        </p:txBody>
      </p:sp>
      <p:pic>
        <p:nvPicPr>
          <p:cNvPr id="6" name="図 5"/>
          <p:cNvPicPr>
            <a:picLocks noChangeAspect="1"/>
          </p:cNvPicPr>
          <p:nvPr/>
        </p:nvPicPr>
        <p:blipFill>
          <a:blip r:embed="rId3"/>
          <a:stretch>
            <a:fillRect/>
          </a:stretch>
        </p:blipFill>
        <p:spPr>
          <a:xfrm>
            <a:off x="251136" y="2656642"/>
            <a:ext cx="7839551" cy="664369"/>
          </a:xfrm>
          <a:prstGeom prst="rect">
            <a:avLst/>
          </a:prstGeom>
        </p:spPr>
      </p:pic>
      <p:sp>
        <p:nvSpPr>
          <p:cNvPr id="9" name="正方形/長方形 8"/>
          <p:cNvSpPr/>
          <p:nvPr/>
        </p:nvSpPr>
        <p:spPr>
          <a:xfrm>
            <a:off x="7389854" y="2863399"/>
            <a:ext cx="700833"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7" name="図 6"/>
          <p:cNvPicPr>
            <a:picLocks noChangeAspect="1"/>
          </p:cNvPicPr>
          <p:nvPr/>
        </p:nvPicPr>
        <p:blipFill>
          <a:blip r:embed="rId4"/>
          <a:stretch>
            <a:fillRect/>
          </a:stretch>
        </p:blipFill>
        <p:spPr>
          <a:xfrm>
            <a:off x="251136" y="3490294"/>
            <a:ext cx="4335780" cy="2647950"/>
          </a:xfrm>
          <a:prstGeom prst="rect">
            <a:avLst/>
          </a:prstGeom>
        </p:spPr>
      </p:pic>
      <p:pic>
        <p:nvPicPr>
          <p:cNvPr id="8" name="図 7"/>
          <p:cNvPicPr>
            <a:picLocks noChangeAspect="1"/>
          </p:cNvPicPr>
          <p:nvPr/>
        </p:nvPicPr>
        <p:blipFill>
          <a:blip r:embed="rId5"/>
          <a:stretch>
            <a:fillRect/>
          </a:stretch>
        </p:blipFill>
        <p:spPr>
          <a:xfrm>
            <a:off x="4678748" y="3527768"/>
            <a:ext cx="4335780" cy="2644140"/>
          </a:xfrm>
          <a:prstGeom prst="rect">
            <a:avLst/>
          </a:prstGeom>
        </p:spPr>
      </p:pic>
      <p:sp>
        <p:nvSpPr>
          <p:cNvPr id="12" name="正方形/長方形 11"/>
          <p:cNvSpPr/>
          <p:nvPr/>
        </p:nvSpPr>
        <p:spPr>
          <a:xfrm>
            <a:off x="307975" y="4254649"/>
            <a:ext cx="700833"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4302824" y="5887391"/>
            <a:ext cx="284092"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4" name="正方形/長方形 13"/>
          <p:cNvSpPr/>
          <p:nvPr/>
        </p:nvSpPr>
        <p:spPr>
          <a:xfrm>
            <a:off x="4678748" y="4568901"/>
            <a:ext cx="993769"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5" name="正方形/長方形 14"/>
          <p:cNvSpPr/>
          <p:nvPr/>
        </p:nvSpPr>
        <p:spPr>
          <a:xfrm>
            <a:off x="8739398" y="5887390"/>
            <a:ext cx="275130"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6108776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３ー７．</a:t>
            </a:r>
            <a:r>
              <a:rPr lang="en-US" altLang="ja-JP" sz="2800" dirty="0" err="1">
                <a:solidFill>
                  <a:schemeClr val="tx2"/>
                </a:solidFill>
                <a:latin typeface="Meiryo UI" pitchFamily="50" charset="-128"/>
                <a:ea typeface="Meiryo UI" pitchFamily="50" charset="-128"/>
                <a:cs typeface="Meiryo UI" pitchFamily="50" charset="-128"/>
              </a:rPr>
              <a:t>CData</a:t>
            </a:r>
            <a:r>
              <a:rPr lang="en-US" altLang="ja-JP" sz="2800" dirty="0">
                <a:solidFill>
                  <a:schemeClr val="tx2"/>
                </a:solidFill>
                <a:latin typeface="Meiryo UI" pitchFamily="50" charset="-128"/>
                <a:ea typeface="Meiryo UI" pitchFamily="50" charset="-128"/>
                <a:cs typeface="Meiryo UI" pitchFamily="50" charset="-128"/>
              </a:rPr>
              <a:t> APIServer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11</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16" name="図 15"/>
          <p:cNvPicPr>
            <a:picLocks noChangeAspect="1"/>
          </p:cNvPicPr>
          <p:nvPr/>
        </p:nvPicPr>
        <p:blipFill>
          <a:blip r:embed="rId3"/>
          <a:stretch>
            <a:fillRect/>
          </a:stretch>
        </p:blipFill>
        <p:spPr>
          <a:xfrm>
            <a:off x="252000" y="1101600"/>
            <a:ext cx="5429250" cy="3290888"/>
          </a:xfrm>
          <a:prstGeom prst="rect">
            <a:avLst/>
          </a:prstGeom>
        </p:spPr>
      </p:pic>
      <p:sp>
        <p:nvSpPr>
          <p:cNvPr id="17" name="正方形/長方形 16"/>
          <p:cNvSpPr/>
          <p:nvPr/>
        </p:nvSpPr>
        <p:spPr>
          <a:xfrm>
            <a:off x="5276647" y="4104830"/>
            <a:ext cx="404603"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8" name="図 17"/>
          <p:cNvPicPr>
            <a:picLocks noChangeAspect="1"/>
          </p:cNvPicPr>
          <p:nvPr/>
        </p:nvPicPr>
        <p:blipFill>
          <a:blip r:embed="rId4"/>
          <a:stretch>
            <a:fillRect/>
          </a:stretch>
        </p:blipFill>
        <p:spPr>
          <a:xfrm>
            <a:off x="252000" y="4860637"/>
            <a:ext cx="8049578" cy="1127284"/>
          </a:xfrm>
          <a:prstGeom prst="rect">
            <a:avLst/>
          </a:prstGeom>
        </p:spPr>
      </p:pic>
      <p:sp>
        <p:nvSpPr>
          <p:cNvPr id="19" name="正方形/長方形 18"/>
          <p:cNvSpPr/>
          <p:nvPr/>
        </p:nvSpPr>
        <p:spPr>
          <a:xfrm>
            <a:off x="552674" y="5737068"/>
            <a:ext cx="7231864" cy="25085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506317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３ー８．</a:t>
            </a:r>
            <a:r>
              <a:rPr lang="en-US" altLang="ja-JP" sz="2800" dirty="0" err="1">
                <a:solidFill>
                  <a:schemeClr val="tx2"/>
                </a:solidFill>
                <a:latin typeface="Meiryo UI" pitchFamily="50" charset="-128"/>
                <a:ea typeface="Meiryo UI" pitchFamily="50" charset="-128"/>
                <a:cs typeface="Meiryo UI" pitchFamily="50" charset="-128"/>
              </a:rPr>
              <a:t>CData</a:t>
            </a:r>
            <a:r>
              <a:rPr lang="en-US" altLang="ja-JP" sz="2800" dirty="0">
                <a:solidFill>
                  <a:schemeClr val="tx2"/>
                </a:solidFill>
                <a:latin typeface="Meiryo UI" pitchFamily="50" charset="-128"/>
                <a:ea typeface="Meiryo UI" pitchFamily="50" charset="-128"/>
                <a:cs typeface="Meiryo UI" pitchFamily="50" charset="-128"/>
              </a:rPr>
              <a:t> APIServer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12</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 name="正方形/長方形 5"/>
          <p:cNvSpPr/>
          <p:nvPr/>
        </p:nvSpPr>
        <p:spPr>
          <a:xfrm>
            <a:off x="251136" y="1101600"/>
            <a:ext cx="8342606" cy="646331"/>
          </a:xfrm>
          <a:prstGeom prst="rect">
            <a:avLst/>
          </a:prstGeom>
        </p:spPr>
        <p:txBody>
          <a:bodyPr wrap="square">
            <a:spAutoFit/>
          </a:bodyPr>
          <a:lstStyle/>
          <a:p>
            <a:r>
              <a:rPr lang="en-US" altLang="ja-JP" b="1" dirty="0"/>
              <a:t>API</a:t>
            </a:r>
            <a:r>
              <a:rPr lang="ja-JP" altLang="en-US" b="1" dirty="0"/>
              <a:t>呼び出しのテスト</a:t>
            </a:r>
            <a:r>
              <a:rPr lang="en-US" altLang="zh-CN" dirty="0"/>
              <a:t>	</a:t>
            </a:r>
            <a:r>
              <a:rPr lang="en-US" altLang="zh-CN" dirty="0">
                <a:hlinkClick r:id="rId3"/>
              </a:rPr>
              <a:t>http://localhost:8153/api.rsc/SKELETON_M_USER</a:t>
            </a:r>
            <a:r>
              <a:rPr lang="en-US" altLang="zh-CN" dirty="0"/>
              <a:t> </a:t>
            </a:r>
          </a:p>
          <a:p>
            <a:r>
              <a:rPr lang="en-US" altLang="zh-CN" dirty="0">
                <a:solidFill>
                  <a:schemeClr val="accent1"/>
                </a:solidFill>
              </a:rPr>
              <a:t>SKELETON_M_USER:</a:t>
            </a:r>
            <a:r>
              <a:rPr lang="ja-JP" altLang="en-US" dirty="0">
                <a:solidFill>
                  <a:schemeClr val="accent1"/>
                </a:solidFill>
              </a:rPr>
              <a:t>追加されたテーブルの名前</a:t>
            </a:r>
            <a:endParaRPr lang="en-US" altLang="zh-CN" dirty="0">
              <a:solidFill>
                <a:schemeClr val="accent1"/>
              </a:solidFill>
            </a:endParaRPr>
          </a:p>
        </p:txBody>
      </p:sp>
      <p:pic>
        <p:nvPicPr>
          <p:cNvPr id="2" name="図 1"/>
          <p:cNvPicPr>
            <a:picLocks noChangeAspect="1"/>
          </p:cNvPicPr>
          <p:nvPr/>
        </p:nvPicPr>
        <p:blipFill>
          <a:blip r:embed="rId4"/>
          <a:stretch>
            <a:fillRect/>
          </a:stretch>
        </p:blipFill>
        <p:spPr>
          <a:xfrm>
            <a:off x="436873" y="1876745"/>
            <a:ext cx="7858125" cy="3143250"/>
          </a:xfrm>
          <a:prstGeom prst="rect">
            <a:avLst/>
          </a:prstGeom>
        </p:spPr>
      </p:pic>
      <p:pic>
        <p:nvPicPr>
          <p:cNvPr id="3" name="図 2">
            <a:extLst>
              <a:ext uri="{FF2B5EF4-FFF2-40B4-BE49-F238E27FC236}">
                <a16:creationId xmlns:a16="http://schemas.microsoft.com/office/drawing/2014/main" id="{CDDE6844-7571-4C79-83C9-E949DCEC4175}"/>
              </a:ext>
            </a:extLst>
          </p:cNvPr>
          <p:cNvPicPr>
            <a:picLocks noChangeAspect="1"/>
          </p:cNvPicPr>
          <p:nvPr/>
        </p:nvPicPr>
        <p:blipFill>
          <a:blip r:embed="rId5"/>
          <a:stretch>
            <a:fillRect/>
          </a:stretch>
        </p:blipFill>
        <p:spPr>
          <a:xfrm>
            <a:off x="2741612" y="2170937"/>
            <a:ext cx="2998393" cy="2074863"/>
          </a:xfrm>
          <a:prstGeom prst="rect">
            <a:avLst/>
          </a:prstGeom>
        </p:spPr>
      </p:pic>
      <p:sp>
        <p:nvSpPr>
          <p:cNvPr id="7" name="吹き出し: 角を丸めた四角形 6">
            <a:extLst>
              <a:ext uri="{FF2B5EF4-FFF2-40B4-BE49-F238E27FC236}">
                <a16:creationId xmlns:a16="http://schemas.microsoft.com/office/drawing/2014/main" id="{EBCB3222-5B59-4045-AF2F-8F930018C363}"/>
              </a:ext>
            </a:extLst>
          </p:cNvPr>
          <p:cNvSpPr/>
          <p:nvPr/>
        </p:nvSpPr>
        <p:spPr>
          <a:xfrm>
            <a:off x="1498600" y="4470400"/>
            <a:ext cx="2241550" cy="1016000"/>
          </a:xfrm>
          <a:prstGeom prst="wedgeRoundRectCallout">
            <a:avLst>
              <a:gd name="adj1" fmla="val 44889"/>
              <a:gd name="adj2" fmla="val -115000"/>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ユーザ</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ID</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と</a:t>
            </a:r>
            <a:r>
              <a:rPr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Token</a:t>
            </a:r>
            <a:r>
              <a:rPr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を入力して、結果が表示されます。</a:t>
            </a:r>
            <a:endPar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9" name="図 8">
            <a:extLst>
              <a:ext uri="{FF2B5EF4-FFF2-40B4-BE49-F238E27FC236}">
                <a16:creationId xmlns:a16="http://schemas.microsoft.com/office/drawing/2014/main" id="{901B0D5C-51CE-4E84-AC9E-0BFDD302FE09}"/>
              </a:ext>
            </a:extLst>
          </p:cNvPr>
          <p:cNvPicPr>
            <a:picLocks noChangeAspect="1"/>
          </p:cNvPicPr>
          <p:nvPr/>
        </p:nvPicPr>
        <p:blipFill>
          <a:blip r:embed="rId6"/>
          <a:stretch>
            <a:fillRect/>
          </a:stretch>
        </p:blipFill>
        <p:spPr>
          <a:xfrm>
            <a:off x="12700" y="5893484"/>
            <a:ext cx="9144000" cy="341531"/>
          </a:xfrm>
          <a:prstGeom prst="rect">
            <a:avLst/>
          </a:prstGeom>
        </p:spPr>
      </p:pic>
    </p:spTree>
    <p:extLst>
      <p:ext uri="{BB962C8B-B14F-4D97-AF65-F5344CB8AC3E}">
        <p14:creationId xmlns:p14="http://schemas.microsoft.com/office/powerpoint/2010/main" val="103160680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３ー９．</a:t>
            </a:r>
            <a:r>
              <a:rPr lang="en-US" altLang="ja-JP" sz="2800" dirty="0" err="1">
                <a:solidFill>
                  <a:schemeClr val="tx2"/>
                </a:solidFill>
                <a:latin typeface="Meiryo UI" pitchFamily="50" charset="-128"/>
                <a:ea typeface="Meiryo UI" pitchFamily="50" charset="-128"/>
                <a:cs typeface="Meiryo UI" pitchFamily="50" charset="-128"/>
              </a:rPr>
              <a:t>CData</a:t>
            </a:r>
            <a:r>
              <a:rPr lang="en-US" altLang="ja-JP" sz="2800" dirty="0">
                <a:solidFill>
                  <a:schemeClr val="tx2"/>
                </a:solidFill>
                <a:latin typeface="Meiryo UI" pitchFamily="50" charset="-128"/>
                <a:ea typeface="Meiryo UI" pitchFamily="50" charset="-128"/>
                <a:cs typeface="Meiryo UI" pitchFamily="50" charset="-128"/>
              </a:rPr>
              <a:t> APIServer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13</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6" name="正方形/長方形 5"/>
          <p:cNvSpPr/>
          <p:nvPr/>
        </p:nvSpPr>
        <p:spPr>
          <a:xfrm>
            <a:off x="252000" y="1101600"/>
            <a:ext cx="1786066" cy="369332"/>
          </a:xfrm>
          <a:prstGeom prst="rect">
            <a:avLst/>
          </a:prstGeom>
        </p:spPr>
        <p:txBody>
          <a:bodyPr wrap="none">
            <a:spAutoFit/>
          </a:bodyPr>
          <a:lstStyle/>
          <a:p>
            <a:r>
              <a:rPr lang="ja-JP" altLang="en-US" b="1" dirty="0"/>
              <a:t>サーバーの設定</a:t>
            </a:r>
          </a:p>
        </p:txBody>
      </p:sp>
      <p:sp>
        <p:nvSpPr>
          <p:cNvPr id="8" name="正方形/長方形 7"/>
          <p:cNvSpPr/>
          <p:nvPr/>
        </p:nvSpPr>
        <p:spPr>
          <a:xfrm>
            <a:off x="252000" y="1381212"/>
            <a:ext cx="3623108" cy="369332"/>
          </a:xfrm>
          <a:prstGeom prst="rect">
            <a:avLst/>
          </a:prstGeom>
        </p:spPr>
        <p:txBody>
          <a:bodyPr wrap="none">
            <a:spAutoFit/>
          </a:bodyPr>
          <a:lstStyle/>
          <a:p>
            <a:r>
              <a:rPr lang="en-US" altLang="ja-JP" dirty="0">
                <a:latin typeface="MS UI Gothic" pitchFamily="50" charset="-128"/>
                <a:ea typeface="MS UI Gothic" pitchFamily="50" charset="-128"/>
              </a:rPr>
              <a:t>1.</a:t>
            </a:r>
            <a:r>
              <a:rPr lang="ja-JP" altLang="en-US" dirty="0">
                <a:latin typeface="MS UI Gothic" pitchFamily="50" charset="-128"/>
                <a:ea typeface="MS UI Gothic" pitchFamily="50" charset="-128"/>
              </a:rPr>
              <a:t>ユーザごとの接続制限のデフォルト値</a:t>
            </a:r>
            <a:endParaRPr lang="ja-JP" altLang="en-US" dirty="0"/>
          </a:p>
        </p:txBody>
      </p:sp>
      <p:sp>
        <p:nvSpPr>
          <p:cNvPr id="10" name="正方形/長方形 9"/>
          <p:cNvSpPr/>
          <p:nvPr/>
        </p:nvSpPr>
        <p:spPr>
          <a:xfrm>
            <a:off x="251136" y="3236185"/>
            <a:ext cx="7875874" cy="1200329"/>
          </a:xfrm>
          <a:prstGeom prst="rect">
            <a:avLst/>
          </a:prstGeom>
        </p:spPr>
        <p:txBody>
          <a:bodyPr wrap="none">
            <a:spAutoFit/>
          </a:bodyPr>
          <a:lstStyle/>
          <a:p>
            <a:r>
              <a:rPr lang="en-US" altLang="ja-JP" dirty="0">
                <a:latin typeface="MS UI Gothic" pitchFamily="50" charset="-128"/>
                <a:ea typeface="MS UI Gothic" pitchFamily="50" charset="-128"/>
              </a:rPr>
              <a:t>2.</a:t>
            </a:r>
            <a:r>
              <a:rPr lang="ja-JP" altLang="en-US" dirty="0"/>
              <a:t>クロスオリジンリソースシェアリング（</a:t>
            </a:r>
            <a:r>
              <a:rPr lang="en-US" altLang="ja-JP" dirty="0"/>
              <a:t>CORS</a:t>
            </a:r>
            <a:r>
              <a:rPr lang="ja-JP" altLang="en-US" dirty="0"/>
              <a:t>）</a:t>
            </a:r>
            <a:endParaRPr lang="en-US" altLang="ja-JP" dirty="0"/>
          </a:p>
          <a:p>
            <a:r>
              <a:rPr lang="ja-JP" altLang="en-US" dirty="0"/>
              <a:t>アプリケーションと</a:t>
            </a:r>
            <a:r>
              <a:rPr lang="en-US" altLang="ja-JP" dirty="0"/>
              <a:t>API Server</a:t>
            </a:r>
            <a:r>
              <a:rPr lang="ja-JP" altLang="en-US" dirty="0"/>
              <a:t>が別のドメインにある場合、</a:t>
            </a:r>
            <a:endParaRPr lang="en-US" altLang="ja-JP" dirty="0"/>
          </a:p>
          <a:p>
            <a:r>
              <a:rPr lang="ja-JP" altLang="en-US" dirty="0"/>
              <a:t>これはアプリケーションクエリの任意のサーバで</a:t>
            </a:r>
            <a:r>
              <a:rPr lang="en-US" altLang="ja-JP" dirty="0"/>
              <a:t>CORS</a:t>
            </a:r>
            <a:r>
              <a:rPr lang="ja-JP" altLang="en-US" dirty="0"/>
              <a:t>（ドメイン間リソース共有）</a:t>
            </a:r>
            <a:endParaRPr lang="en-US" altLang="ja-JP" dirty="0"/>
          </a:p>
          <a:p>
            <a:r>
              <a:rPr lang="ja-JP" altLang="en-US" dirty="0"/>
              <a:t>を有効にする必要があることを意味します</a:t>
            </a:r>
          </a:p>
        </p:txBody>
      </p:sp>
      <p:pic>
        <p:nvPicPr>
          <p:cNvPr id="2" name="図 1"/>
          <p:cNvPicPr>
            <a:picLocks noChangeAspect="1"/>
          </p:cNvPicPr>
          <p:nvPr/>
        </p:nvPicPr>
        <p:blipFill>
          <a:blip r:embed="rId3"/>
          <a:stretch>
            <a:fillRect/>
          </a:stretch>
        </p:blipFill>
        <p:spPr>
          <a:xfrm>
            <a:off x="460376" y="1696566"/>
            <a:ext cx="6206432" cy="1439566"/>
          </a:xfrm>
          <a:prstGeom prst="rect">
            <a:avLst/>
          </a:prstGeom>
        </p:spPr>
      </p:pic>
      <p:pic>
        <p:nvPicPr>
          <p:cNvPr id="3" name="図 2"/>
          <p:cNvPicPr>
            <a:picLocks noChangeAspect="1"/>
          </p:cNvPicPr>
          <p:nvPr/>
        </p:nvPicPr>
        <p:blipFill>
          <a:blip r:embed="rId4"/>
          <a:stretch>
            <a:fillRect/>
          </a:stretch>
        </p:blipFill>
        <p:spPr>
          <a:xfrm>
            <a:off x="460375" y="4378325"/>
            <a:ext cx="5326380" cy="2114550"/>
          </a:xfrm>
          <a:prstGeom prst="rect">
            <a:avLst/>
          </a:prstGeom>
        </p:spPr>
      </p:pic>
      <p:sp>
        <p:nvSpPr>
          <p:cNvPr id="9" name="正方形/長方形 8">
            <a:extLst>
              <a:ext uri="{FF2B5EF4-FFF2-40B4-BE49-F238E27FC236}">
                <a16:creationId xmlns:a16="http://schemas.microsoft.com/office/drawing/2014/main" id="{EF6D8E74-85F3-4774-A0E5-55846D699039}"/>
              </a:ext>
            </a:extLst>
          </p:cNvPr>
          <p:cNvSpPr/>
          <p:nvPr/>
        </p:nvSpPr>
        <p:spPr>
          <a:xfrm>
            <a:off x="4386884" y="1978037"/>
            <a:ext cx="4716152" cy="400110"/>
          </a:xfrm>
          <a:prstGeom prst="rect">
            <a:avLst/>
          </a:prstGeom>
        </p:spPr>
        <p:txBody>
          <a:bodyPr wrap="square">
            <a:spAutoFit/>
          </a:bodyPr>
          <a:lstStyle/>
          <a:p>
            <a:r>
              <a:rPr lang="ja-JP" altLang="en-US" sz="1000" dirty="0"/>
              <a:t>ユーザーごとに 1 時間あたりに許可されるデフォルトの最大リクエスト数を入力します。 値 0 を指定すると、デフォルトで 1 時間あたり無制限のリクエストが許可されます。</a:t>
            </a:r>
          </a:p>
        </p:txBody>
      </p:sp>
      <p:sp>
        <p:nvSpPr>
          <p:cNvPr id="11" name="正方形/長方形 10">
            <a:extLst>
              <a:ext uri="{FF2B5EF4-FFF2-40B4-BE49-F238E27FC236}">
                <a16:creationId xmlns:a16="http://schemas.microsoft.com/office/drawing/2014/main" id="{2620F527-E869-4749-B8D1-6B60A3FF3787}"/>
              </a:ext>
            </a:extLst>
          </p:cNvPr>
          <p:cNvSpPr/>
          <p:nvPr/>
        </p:nvSpPr>
        <p:spPr>
          <a:xfrm>
            <a:off x="4380808" y="2357029"/>
            <a:ext cx="4701280" cy="400110"/>
          </a:xfrm>
          <a:prstGeom prst="rect">
            <a:avLst/>
          </a:prstGeom>
        </p:spPr>
        <p:txBody>
          <a:bodyPr wrap="square">
            <a:spAutoFit/>
          </a:bodyPr>
          <a:lstStyle/>
          <a:p>
            <a:r>
              <a:rPr lang="ja-JP" altLang="en-US" sz="1000" dirty="0"/>
              <a:t>ユーザーごとに許可されるデフォルトの同時リクエストの最大数を入力します。 値 0 を指定すると、デフォルトで無制限の同時リクエストが許可されます。</a:t>
            </a:r>
          </a:p>
        </p:txBody>
      </p:sp>
    </p:spTree>
    <p:extLst>
      <p:ext uri="{BB962C8B-B14F-4D97-AF65-F5344CB8AC3E}">
        <p14:creationId xmlns:p14="http://schemas.microsoft.com/office/powerpoint/2010/main" val="3673731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a:t>
            </a:r>
            <a:r>
              <a:rPr lang="en-US" altLang="ja-JP" sz="2800" dirty="0">
                <a:solidFill>
                  <a:schemeClr val="tx2"/>
                </a:solidFill>
                <a:latin typeface="Meiryo UI" pitchFamily="50" charset="-128"/>
                <a:ea typeface="Meiryo UI" pitchFamily="50" charset="-128"/>
                <a:cs typeface="Meiryo UI" pitchFamily="50" charset="-128"/>
              </a:rPr>
              <a:t>10</a:t>
            </a:r>
            <a:r>
              <a:rPr lang="ja-JP" altLang="en-US" sz="2800" dirty="0" err="1">
                <a:solidFill>
                  <a:schemeClr val="tx2"/>
                </a:solidFill>
                <a:latin typeface="Meiryo UI" pitchFamily="50" charset="-128"/>
                <a:ea typeface="Meiryo UI" pitchFamily="50" charset="-128"/>
                <a:cs typeface="Meiryo UI" pitchFamily="50" charset="-128"/>
              </a:rPr>
              <a:t>．</a:t>
            </a:r>
            <a:r>
              <a:rPr lang="en-US" altLang="ja-JP" sz="2800" dirty="0" err="1">
                <a:solidFill>
                  <a:schemeClr val="tx2"/>
                </a:solidFill>
                <a:latin typeface="Meiryo UI" pitchFamily="50" charset="-128"/>
                <a:ea typeface="Meiryo UI" pitchFamily="50" charset="-128"/>
                <a:cs typeface="Meiryo UI" pitchFamily="50" charset="-128"/>
              </a:rPr>
              <a:t>CData</a:t>
            </a:r>
            <a:r>
              <a:rPr lang="en-US" altLang="ja-JP" sz="2800" dirty="0">
                <a:solidFill>
                  <a:schemeClr val="tx2"/>
                </a:solidFill>
                <a:latin typeface="Meiryo UI" pitchFamily="50" charset="-128"/>
                <a:ea typeface="Meiryo UI" pitchFamily="50" charset="-128"/>
                <a:cs typeface="Meiryo UI" pitchFamily="50" charset="-128"/>
              </a:rPr>
              <a:t> APIServer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14</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8" name="正方形/長方形 7"/>
          <p:cNvSpPr/>
          <p:nvPr/>
        </p:nvSpPr>
        <p:spPr>
          <a:xfrm>
            <a:off x="252000" y="1101600"/>
            <a:ext cx="1077539" cy="369332"/>
          </a:xfrm>
          <a:prstGeom prst="rect">
            <a:avLst/>
          </a:prstGeom>
        </p:spPr>
        <p:txBody>
          <a:bodyPr wrap="none">
            <a:spAutoFit/>
          </a:bodyPr>
          <a:lstStyle/>
          <a:p>
            <a:r>
              <a:rPr lang="en-US" altLang="ja-JP" dirty="0">
                <a:latin typeface="MS UI Gothic" pitchFamily="50" charset="-128"/>
                <a:ea typeface="MS UI Gothic" pitchFamily="50" charset="-128"/>
              </a:rPr>
              <a:t>3.</a:t>
            </a:r>
            <a:r>
              <a:rPr lang="en-US" altLang="ja-JP" dirty="0"/>
              <a:t> OData</a:t>
            </a:r>
          </a:p>
        </p:txBody>
      </p:sp>
      <p:sp>
        <p:nvSpPr>
          <p:cNvPr id="10" name="正方形/長方形 9"/>
          <p:cNvSpPr/>
          <p:nvPr/>
        </p:nvSpPr>
        <p:spPr>
          <a:xfrm>
            <a:off x="252000" y="3115160"/>
            <a:ext cx="2482411" cy="369332"/>
          </a:xfrm>
          <a:prstGeom prst="rect">
            <a:avLst/>
          </a:prstGeom>
        </p:spPr>
        <p:txBody>
          <a:bodyPr wrap="none">
            <a:spAutoFit/>
          </a:bodyPr>
          <a:lstStyle/>
          <a:p>
            <a:r>
              <a:rPr lang="en-US" altLang="ja-JP" dirty="0">
                <a:latin typeface="MS UI Gothic" pitchFamily="50" charset="-128"/>
                <a:ea typeface="MS UI Gothic" pitchFamily="50" charset="-128"/>
              </a:rPr>
              <a:t>4.</a:t>
            </a:r>
            <a:r>
              <a:rPr lang="ja-JP" altLang="en-US" dirty="0"/>
              <a:t>信頼された</a:t>
            </a:r>
            <a:r>
              <a:rPr lang="en-US" altLang="ja-JP" dirty="0"/>
              <a:t>IP </a:t>
            </a:r>
            <a:r>
              <a:rPr lang="ja-JP" altLang="en-US" dirty="0"/>
              <a:t>アドレス</a:t>
            </a:r>
          </a:p>
        </p:txBody>
      </p:sp>
      <p:pic>
        <p:nvPicPr>
          <p:cNvPr id="7" name="図 6"/>
          <p:cNvPicPr>
            <a:picLocks noChangeAspect="1"/>
          </p:cNvPicPr>
          <p:nvPr/>
        </p:nvPicPr>
        <p:blipFill>
          <a:blip r:embed="rId3"/>
          <a:stretch>
            <a:fillRect/>
          </a:stretch>
        </p:blipFill>
        <p:spPr>
          <a:xfrm>
            <a:off x="460375" y="1526573"/>
            <a:ext cx="5412105" cy="1451610"/>
          </a:xfrm>
          <a:prstGeom prst="rect">
            <a:avLst/>
          </a:prstGeom>
        </p:spPr>
      </p:pic>
      <p:pic>
        <p:nvPicPr>
          <p:cNvPr id="9" name="図 8"/>
          <p:cNvPicPr>
            <a:picLocks noChangeAspect="1"/>
          </p:cNvPicPr>
          <p:nvPr/>
        </p:nvPicPr>
        <p:blipFill>
          <a:blip r:embed="rId4"/>
          <a:stretch>
            <a:fillRect/>
          </a:stretch>
        </p:blipFill>
        <p:spPr>
          <a:xfrm>
            <a:off x="307975" y="3648788"/>
            <a:ext cx="8316984" cy="1829520"/>
          </a:xfrm>
          <a:prstGeom prst="rect">
            <a:avLst/>
          </a:prstGeom>
        </p:spPr>
      </p:pic>
      <p:pic>
        <p:nvPicPr>
          <p:cNvPr id="3" name="図 2">
            <a:extLst>
              <a:ext uri="{FF2B5EF4-FFF2-40B4-BE49-F238E27FC236}">
                <a16:creationId xmlns:a16="http://schemas.microsoft.com/office/drawing/2014/main" id="{C2154F5C-E591-41F2-B5DB-8FF305561553}"/>
              </a:ext>
            </a:extLst>
          </p:cNvPr>
          <p:cNvPicPr>
            <a:picLocks noChangeAspect="1"/>
          </p:cNvPicPr>
          <p:nvPr/>
        </p:nvPicPr>
        <p:blipFill>
          <a:blip r:embed="rId5"/>
          <a:stretch>
            <a:fillRect/>
          </a:stretch>
        </p:blipFill>
        <p:spPr>
          <a:xfrm>
            <a:off x="6625049" y="1643547"/>
            <a:ext cx="2266951" cy="1471613"/>
          </a:xfrm>
          <a:prstGeom prst="rect">
            <a:avLst/>
          </a:prstGeom>
        </p:spPr>
      </p:pic>
      <p:sp>
        <p:nvSpPr>
          <p:cNvPr id="13" name="吹き出し: 角を丸めた四角形 12">
            <a:extLst>
              <a:ext uri="{FF2B5EF4-FFF2-40B4-BE49-F238E27FC236}">
                <a16:creationId xmlns:a16="http://schemas.microsoft.com/office/drawing/2014/main" id="{78E4CC66-B628-4B47-B499-BC7782825175}"/>
              </a:ext>
            </a:extLst>
          </p:cNvPr>
          <p:cNvSpPr/>
          <p:nvPr/>
        </p:nvSpPr>
        <p:spPr>
          <a:xfrm>
            <a:off x="4751705" y="2875489"/>
            <a:ext cx="2241550" cy="1016000"/>
          </a:xfrm>
          <a:prstGeom prst="wedgeRoundRectCallout">
            <a:avLst>
              <a:gd name="adj1" fmla="val -50579"/>
              <a:gd name="adj2" fmla="val -111250"/>
              <a:gd name="adj3" fmla="val 16667"/>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を選択する場合、すべての出力は</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JSON</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から</a:t>
            </a:r>
            <a:r>
              <a:rPr kumimoji="1" lang="en-US" altLang="ja-JP"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XML</a:t>
            </a:r>
            <a:r>
              <a:rPr kumimoji="1" lang="ja-JP" altLang="en-US" sz="1400" dirty="0">
                <a:solidFill>
                  <a:schemeClr val="bg1"/>
                </a:solidFill>
                <a:latin typeface="Meiryo UI" panose="020B0604030504040204" pitchFamily="50" charset="-128"/>
                <a:ea typeface="Meiryo UI" panose="020B0604030504040204" pitchFamily="50" charset="-128"/>
                <a:cs typeface="Meiryo UI" panose="020B0604030504040204" pitchFamily="50" charset="-128"/>
              </a:rPr>
              <a:t>に変わる</a:t>
            </a:r>
          </a:p>
        </p:txBody>
      </p:sp>
      <p:sp>
        <p:nvSpPr>
          <p:cNvPr id="6" name="正方形/長方形 5">
            <a:extLst>
              <a:ext uri="{FF2B5EF4-FFF2-40B4-BE49-F238E27FC236}">
                <a16:creationId xmlns:a16="http://schemas.microsoft.com/office/drawing/2014/main" id="{66CE6C68-9C39-4EC7-B5AB-CA67F3657C15}"/>
              </a:ext>
            </a:extLst>
          </p:cNvPr>
          <p:cNvSpPr/>
          <p:nvPr/>
        </p:nvSpPr>
        <p:spPr>
          <a:xfrm>
            <a:off x="1526024" y="1021061"/>
            <a:ext cx="7098935" cy="553998"/>
          </a:xfrm>
          <a:prstGeom prst="rect">
            <a:avLst/>
          </a:prstGeom>
        </p:spPr>
        <p:txBody>
          <a:bodyPr wrap="square">
            <a:spAutoFit/>
          </a:bodyPr>
          <a:lstStyle/>
          <a:p>
            <a:r>
              <a:rPr lang="ja-JP" altLang="en-US" sz="1000" dirty="0"/>
              <a:t>オープン・データ・プロトコル（Open Data Protocol）の略。Microsoft社が策定したREST APIの標準プロトコルで、HTTPを使用してWEBサーバー等とブラウザ等でデータのやりとりをするための手順などを定めた規格のこと。</a:t>
            </a:r>
          </a:p>
          <a:p>
            <a:r>
              <a:rPr lang="ja-JP" altLang="en-US" sz="1000" dirty="0"/>
              <a:t>SAP S/4HANAからデータを抽出する際に、OData（Open Data Protocol）を使用するケースが増えている。</a:t>
            </a:r>
          </a:p>
        </p:txBody>
      </p:sp>
    </p:spTree>
    <p:extLst>
      <p:ext uri="{BB962C8B-B14F-4D97-AF65-F5344CB8AC3E}">
        <p14:creationId xmlns:p14="http://schemas.microsoft.com/office/powerpoint/2010/main" val="2023200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en-US" altLang="ja-JP" sz="2800" dirty="0">
                <a:solidFill>
                  <a:schemeClr val="tx2"/>
                </a:solidFill>
                <a:latin typeface="Meiryo UI" pitchFamily="50" charset="-128"/>
                <a:ea typeface="Meiryo UI" pitchFamily="50" charset="-128"/>
                <a:cs typeface="Meiryo UI" pitchFamily="50" charset="-128"/>
              </a:rPr>
              <a:t>※</a:t>
            </a:r>
            <a:r>
              <a:rPr lang="ja-JP" altLang="en-US" sz="2800" dirty="0">
                <a:solidFill>
                  <a:schemeClr val="tx2"/>
                </a:solidFill>
                <a:latin typeface="Meiryo UI" pitchFamily="50" charset="-128"/>
                <a:ea typeface="Meiryo UI" pitchFamily="50" charset="-128"/>
                <a:cs typeface="Meiryo UI" pitchFamily="50" charset="-128"/>
              </a:rPr>
              <a:t>参考資料</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15</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a:extLst>
              <a:ext uri="{FF2B5EF4-FFF2-40B4-BE49-F238E27FC236}">
                <a16:creationId xmlns:a16="http://schemas.microsoft.com/office/drawing/2014/main" id="{4731D504-8E87-416E-AB4E-56F6E2FE8718}"/>
              </a:ext>
            </a:extLst>
          </p:cNvPr>
          <p:cNvSpPr/>
          <p:nvPr/>
        </p:nvSpPr>
        <p:spPr>
          <a:xfrm>
            <a:off x="251135" y="1101600"/>
            <a:ext cx="6853672" cy="369332"/>
          </a:xfrm>
          <a:prstGeom prst="rect">
            <a:avLst/>
          </a:prstGeom>
        </p:spPr>
        <p:txBody>
          <a:bodyPr wrap="square">
            <a:spAutoFit/>
          </a:bodyPr>
          <a:lstStyle/>
          <a:p>
            <a:r>
              <a:rPr lang="en-US" altLang="ja-JP" dirty="0"/>
              <a:t>https://devpress.csdn.net/react/62ed5f9fc6770329307f2428.html</a:t>
            </a:r>
            <a:endParaRPr lang="ja-JP" altLang="en-US" dirty="0"/>
          </a:p>
        </p:txBody>
      </p:sp>
      <p:sp>
        <p:nvSpPr>
          <p:cNvPr id="3" name="正方形/長方形 2">
            <a:extLst>
              <a:ext uri="{FF2B5EF4-FFF2-40B4-BE49-F238E27FC236}">
                <a16:creationId xmlns:a16="http://schemas.microsoft.com/office/drawing/2014/main" id="{0D91AD8D-E7BE-4A8C-81E9-4242241EF742}"/>
              </a:ext>
            </a:extLst>
          </p:cNvPr>
          <p:cNvSpPr/>
          <p:nvPr/>
        </p:nvSpPr>
        <p:spPr>
          <a:xfrm>
            <a:off x="251135" y="1465057"/>
            <a:ext cx="5888408" cy="369332"/>
          </a:xfrm>
          <a:prstGeom prst="rect">
            <a:avLst/>
          </a:prstGeom>
        </p:spPr>
        <p:txBody>
          <a:bodyPr wrap="square">
            <a:spAutoFit/>
          </a:bodyPr>
          <a:lstStyle/>
          <a:p>
            <a:r>
              <a:rPr lang="en-US" altLang="ja-JP" dirty="0"/>
              <a:t>https://cdn.cdata.com/help/BWH/jp/odata/index.html</a:t>
            </a:r>
            <a:endParaRPr lang="ja-JP" altLang="en-US" dirty="0"/>
          </a:p>
        </p:txBody>
      </p:sp>
      <p:sp>
        <p:nvSpPr>
          <p:cNvPr id="6" name="正方形/長方形 5">
            <a:extLst>
              <a:ext uri="{FF2B5EF4-FFF2-40B4-BE49-F238E27FC236}">
                <a16:creationId xmlns:a16="http://schemas.microsoft.com/office/drawing/2014/main" id="{BD2182D2-E0EB-4CDF-9FFA-6AF5FCBBE13A}"/>
              </a:ext>
            </a:extLst>
          </p:cNvPr>
          <p:cNvSpPr/>
          <p:nvPr/>
        </p:nvSpPr>
        <p:spPr>
          <a:xfrm>
            <a:off x="251135" y="1836588"/>
            <a:ext cx="6797028" cy="369332"/>
          </a:xfrm>
          <a:prstGeom prst="rect">
            <a:avLst/>
          </a:prstGeom>
        </p:spPr>
        <p:txBody>
          <a:bodyPr wrap="square">
            <a:spAutoFit/>
          </a:bodyPr>
          <a:lstStyle/>
          <a:p>
            <a:r>
              <a:rPr lang="en-US" altLang="ja-JP" dirty="0"/>
              <a:t>https://haronoid.hatenablog.com/entry/2017/12/04/191403</a:t>
            </a:r>
            <a:endParaRPr lang="ja-JP" altLang="en-US" dirty="0"/>
          </a:p>
        </p:txBody>
      </p:sp>
      <p:sp>
        <p:nvSpPr>
          <p:cNvPr id="7" name="正方形/長方形 6">
            <a:extLst>
              <a:ext uri="{FF2B5EF4-FFF2-40B4-BE49-F238E27FC236}">
                <a16:creationId xmlns:a16="http://schemas.microsoft.com/office/drawing/2014/main" id="{6398E792-1434-4427-96FA-57ADA4A805A9}"/>
              </a:ext>
            </a:extLst>
          </p:cNvPr>
          <p:cNvSpPr/>
          <p:nvPr/>
        </p:nvSpPr>
        <p:spPr>
          <a:xfrm>
            <a:off x="251134" y="2214857"/>
            <a:ext cx="6697353" cy="369332"/>
          </a:xfrm>
          <a:prstGeom prst="rect">
            <a:avLst/>
          </a:prstGeom>
        </p:spPr>
        <p:txBody>
          <a:bodyPr wrap="square">
            <a:spAutoFit/>
          </a:bodyPr>
          <a:lstStyle/>
          <a:p>
            <a:r>
              <a:rPr lang="en-US" altLang="ja-JP" dirty="0"/>
              <a:t>https://docs.oracle.com/cd/F19136_01/odpnt/InstallConfig.html</a:t>
            </a:r>
            <a:endParaRPr lang="ja-JP" altLang="en-US" dirty="0"/>
          </a:p>
        </p:txBody>
      </p:sp>
    </p:spTree>
    <p:extLst>
      <p:ext uri="{BB962C8B-B14F-4D97-AF65-F5344CB8AC3E}">
        <p14:creationId xmlns:p14="http://schemas.microsoft.com/office/powerpoint/2010/main" val="29439413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１ー１．</a:t>
            </a:r>
            <a:r>
              <a:rPr lang="en-US" altLang="zh-CN" sz="2800" dirty="0">
                <a:solidFill>
                  <a:schemeClr val="tx2"/>
                </a:solidFill>
                <a:latin typeface="Meiryo UI" pitchFamily="50" charset="-128"/>
                <a:ea typeface="Meiryo UI" pitchFamily="50" charset="-128"/>
                <a:cs typeface="Meiryo UI" pitchFamily="50" charset="-128"/>
              </a:rPr>
              <a:t>CDataAPIServer</a:t>
            </a:r>
            <a:r>
              <a:rPr lang="ja-JP" altLang="en-US" sz="2800" dirty="0">
                <a:solidFill>
                  <a:schemeClr val="tx2"/>
                </a:solidFill>
                <a:latin typeface="Meiryo UI" pitchFamily="50" charset="-128"/>
                <a:ea typeface="Meiryo UI" pitchFamily="50" charset="-128"/>
                <a:cs typeface="Meiryo UI" pitchFamily="50" charset="-128"/>
              </a:rPr>
              <a:t>の紹介</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1</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a:extLst>
              <a:ext uri="{FF2B5EF4-FFF2-40B4-BE49-F238E27FC236}">
                <a16:creationId xmlns:a16="http://schemas.microsoft.com/office/drawing/2014/main" id="{DF0E9C0A-646C-4AAB-808F-3015CEEDCBCD}"/>
              </a:ext>
            </a:extLst>
          </p:cNvPr>
          <p:cNvSpPr/>
          <p:nvPr/>
        </p:nvSpPr>
        <p:spPr>
          <a:xfrm>
            <a:off x="251136" y="1101600"/>
            <a:ext cx="8656100" cy="4524315"/>
          </a:xfrm>
          <a:prstGeom prst="rect">
            <a:avLst/>
          </a:prstGeom>
        </p:spPr>
        <p:txBody>
          <a:bodyPr wrap="square">
            <a:spAutoFit/>
          </a:bodyPr>
          <a:lstStyle/>
          <a:p>
            <a:r>
              <a:rPr lang="en-US" altLang="ja-JP" dirty="0"/>
              <a:t>CDataAPIServer</a:t>
            </a:r>
            <a:r>
              <a:rPr lang="ja-JP" altLang="en-US" dirty="0"/>
              <a:t>により、既存のエンタープライズデータから</a:t>
            </a:r>
            <a:r>
              <a:rPr lang="en-US" altLang="ja-JP" dirty="0"/>
              <a:t>RESTAPI</a:t>
            </a:r>
            <a:r>
              <a:rPr lang="ja-JP" altLang="en-US" dirty="0"/>
              <a:t>を構築できます。簡単なクリック構成により、</a:t>
            </a:r>
            <a:r>
              <a:rPr lang="en-US" altLang="ja-JP" dirty="0"/>
              <a:t>Web</a:t>
            </a:r>
            <a:r>
              <a:rPr lang="ja-JP" altLang="en-US" dirty="0"/>
              <a:t>、モバイル、カスタムアプリケーションにデータベース、ファイルストレージ、バックエンド</a:t>
            </a:r>
            <a:r>
              <a:rPr lang="en-US" altLang="ja-JP" dirty="0"/>
              <a:t>API</a:t>
            </a:r>
            <a:r>
              <a:rPr lang="ja-JP" altLang="en-US" dirty="0"/>
              <a:t>を公開できます。</a:t>
            </a:r>
            <a:endParaRPr lang="en-US" altLang="ja-JP" dirty="0"/>
          </a:p>
          <a:p>
            <a:endParaRPr lang="en-US" altLang="ja-JP" dirty="0"/>
          </a:p>
          <a:p>
            <a:r>
              <a:rPr lang="ja-JP" altLang="en-US" dirty="0"/>
              <a:t>主な機能</a:t>
            </a:r>
            <a:endParaRPr lang="en-US" altLang="ja-JP" dirty="0"/>
          </a:p>
          <a:p>
            <a:r>
              <a:rPr lang="ja-JP" altLang="en-US" dirty="0"/>
              <a:t>・ 任意のデータベースからの</a:t>
            </a:r>
            <a:r>
              <a:rPr lang="en-US" altLang="ja-JP" dirty="0"/>
              <a:t>API</a:t>
            </a:r>
            <a:r>
              <a:rPr lang="ja-JP" altLang="en-US" dirty="0"/>
              <a:t>：</a:t>
            </a:r>
            <a:r>
              <a:rPr lang="en-US" altLang="ja-JP" dirty="0"/>
              <a:t>SQL</a:t>
            </a:r>
            <a:r>
              <a:rPr lang="ja-JP" altLang="en-US" dirty="0"/>
              <a:t>、</a:t>
            </a:r>
            <a:r>
              <a:rPr lang="en-US" altLang="ja-JP" dirty="0"/>
              <a:t>NoSQL</a:t>
            </a:r>
            <a:r>
              <a:rPr lang="ja-JP" altLang="en-US" dirty="0"/>
              <a:t>、およびその他のデータソースのための       </a:t>
            </a:r>
            <a:r>
              <a:rPr lang="en-US" altLang="ja-JP" dirty="0"/>
              <a:t>API</a:t>
            </a:r>
            <a:r>
              <a:rPr lang="ja-JP" altLang="en-US" dirty="0"/>
              <a:t>（</a:t>
            </a:r>
            <a:r>
              <a:rPr lang="en-US" altLang="ja-JP" dirty="0"/>
              <a:t>SQL Server</a:t>
            </a:r>
            <a:r>
              <a:rPr lang="ja-JP" altLang="en-US" dirty="0"/>
              <a:t>、</a:t>
            </a:r>
            <a:r>
              <a:rPr lang="en-US" altLang="ja-JP" dirty="0"/>
              <a:t>MySQL</a:t>
            </a:r>
            <a:r>
              <a:rPr lang="ja-JP" altLang="en-US" dirty="0"/>
              <a:t>、</a:t>
            </a:r>
            <a:r>
              <a:rPr lang="en-US" altLang="ja-JP" dirty="0"/>
              <a:t>DB 2</a:t>
            </a:r>
            <a:r>
              <a:rPr lang="ja-JP" altLang="en-US" dirty="0"/>
              <a:t>、</a:t>
            </a:r>
            <a:r>
              <a:rPr lang="en-US" altLang="ja-JP" dirty="0"/>
              <a:t>Mongo</a:t>
            </a:r>
            <a:r>
              <a:rPr lang="ja-JP" altLang="en-US" dirty="0"/>
              <a:t>、</a:t>
            </a:r>
            <a:r>
              <a:rPr lang="en-US" altLang="ja-JP" dirty="0"/>
              <a:t>Cassandra</a:t>
            </a:r>
            <a:r>
              <a:rPr lang="ja-JP" altLang="en-US" dirty="0"/>
              <a:t>、フラットファイルなど）を生成します。</a:t>
            </a:r>
            <a:endParaRPr lang="en-US" altLang="ja-JP" dirty="0"/>
          </a:p>
          <a:p>
            <a:r>
              <a:rPr lang="ja-JP" altLang="en-US" dirty="0"/>
              <a:t>・ オープンデータアクセス：</a:t>
            </a:r>
            <a:r>
              <a:rPr lang="en-US" altLang="ja-JP" dirty="0"/>
              <a:t>Odata</a:t>
            </a:r>
            <a:r>
              <a:rPr lang="ja-JP" altLang="en-US" dirty="0"/>
              <a:t>、</a:t>
            </a:r>
            <a:r>
              <a:rPr lang="en-US" altLang="ja-JP" dirty="0"/>
              <a:t>REST</a:t>
            </a:r>
            <a:r>
              <a:rPr lang="ja-JP" altLang="en-US" dirty="0"/>
              <a:t>、</a:t>
            </a:r>
            <a:r>
              <a:rPr lang="en-US" altLang="ja-JP" dirty="0"/>
              <a:t>JSON</a:t>
            </a:r>
            <a:r>
              <a:rPr lang="ja-JP" altLang="en-US" dirty="0"/>
              <a:t>、</a:t>
            </a:r>
            <a:r>
              <a:rPr lang="en-US" altLang="ja-JP" dirty="0"/>
              <a:t>SOAP</a:t>
            </a:r>
            <a:r>
              <a:rPr lang="ja-JP" altLang="en-US" dirty="0"/>
              <a:t>、</a:t>
            </a:r>
            <a:r>
              <a:rPr lang="en-US" altLang="ja-JP" dirty="0"/>
              <a:t>CSV/TSV</a:t>
            </a:r>
            <a:r>
              <a:rPr lang="ja-JP" altLang="en-US" dirty="0"/>
              <a:t>などの流行フォーマットのエントリポイントを公開します。</a:t>
            </a:r>
            <a:endParaRPr lang="en-US" altLang="ja-JP" dirty="0"/>
          </a:p>
          <a:p>
            <a:r>
              <a:rPr lang="ja-JP" altLang="en-US" dirty="0"/>
              <a:t>・  </a:t>
            </a:r>
            <a:r>
              <a:rPr lang="en-US" altLang="ja-JP" dirty="0"/>
              <a:t>API</a:t>
            </a:r>
            <a:r>
              <a:rPr lang="ja-JP" altLang="en-US" dirty="0"/>
              <a:t>管理：</a:t>
            </a:r>
            <a:r>
              <a:rPr lang="en-US" altLang="ja-JP" dirty="0"/>
              <a:t>API</a:t>
            </a:r>
            <a:r>
              <a:rPr lang="ja-JP" altLang="en-US" dirty="0"/>
              <a:t>を監視し、ログ記録とレート制限などを有効にします。</a:t>
            </a:r>
            <a:endParaRPr lang="en-US" altLang="ja-JP" dirty="0"/>
          </a:p>
          <a:p>
            <a:r>
              <a:rPr lang="ja-JP" altLang="en-US" dirty="0"/>
              <a:t>・ 任意のプラットフォームに公開：イントラネット、インターネット向けサーバー、またはクラウドで</a:t>
            </a:r>
            <a:r>
              <a:rPr lang="en-US" altLang="ja-JP" dirty="0"/>
              <a:t>API</a:t>
            </a:r>
            <a:r>
              <a:rPr lang="ja-JP" altLang="en-US" dirty="0"/>
              <a:t>サーバーをホストします。</a:t>
            </a:r>
            <a:endParaRPr lang="en-US" altLang="ja-JP" dirty="0"/>
          </a:p>
          <a:p>
            <a:endParaRPr lang="en-US" altLang="ja-JP" dirty="0"/>
          </a:p>
          <a:p>
            <a:r>
              <a:rPr lang="ja-JP" altLang="en-US" dirty="0"/>
              <a:t>詳しくはこちらをご覧ください!</a:t>
            </a:r>
          </a:p>
          <a:p>
            <a:r>
              <a:rPr lang="en-US" altLang="ja-JP" dirty="0">
                <a:hlinkClick r:id="rId3"/>
              </a:rPr>
              <a:t>https://cdn.cdata.com/help/BWH/odata/index.html</a:t>
            </a:r>
            <a:endParaRPr lang="ja-JP" altLang="en-US" dirty="0"/>
          </a:p>
        </p:txBody>
      </p:sp>
    </p:spTree>
    <p:extLst>
      <p:ext uri="{BB962C8B-B14F-4D97-AF65-F5344CB8AC3E}">
        <p14:creationId xmlns:p14="http://schemas.microsoft.com/office/powerpoint/2010/main" val="3764851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１ー２．開発者ライセンスとは</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2</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a:extLst>
              <a:ext uri="{FF2B5EF4-FFF2-40B4-BE49-F238E27FC236}">
                <a16:creationId xmlns:a16="http://schemas.microsoft.com/office/drawing/2014/main" id="{DF0E9C0A-646C-4AAB-808F-3015CEEDCBCD}"/>
              </a:ext>
            </a:extLst>
          </p:cNvPr>
          <p:cNvSpPr/>
          <p:nvPr/>
        </p:nvSpPr>
        <p:spPr>
          <a:xfrm>
            <a:off x="251136" y="1101882"/>
            <a:ext cx="8656100" cy="4524315"/>
          </a:xfrm>
          <a:prstGeom prst="rect">
            <a:avLst/>
          </a:prstGeom>
        </p:spPr>
        <p:txBody>
          <a:bodyPr wrap="square">
            <a:spAutoFit/>
          </a:bodyPr>
          <a:lstStyle/>
          <a:p>
            <a:r>
              <a:rPr lang="ja-JP" altLang="en-US" dirty="0"/>
              <a:t>「</a:t>
            </a:r>
            <a:r>
              <a:rPr lang="en-US" altLang="ja-JP" dirty="0"/>
              <a:t>CData APIServer</a:t>
            </a:r>
            <a:r>
              <a:rPr lang="ja-JP" altLang="en-US" dirty="0"/>
              <a:t>の使用をしたい！けど、運用環境でいきなりやるのは難しい！」</a:t>
            </a:r>
          </a:p>
          <a:p>
            <a:endParaRPr lang="ja-JP" altLang="en-US" dirty="0"/>
          </a:p>
          <a:p>
            <a:r>
              <a:rPr lang="ja-JP" altLang="en-US" dirty="0"/>
              <a:t>というニーズにも答えるために用意している評価版です。</a:t>
            </a:r>
          </a:p>
          <a:p>
            <a:r>
              <a:rPr lang="en-US" altLang="ja-JP" dirty="0"/>
              <a:t>30</a:t>
            </a:r>
            <a:r>
              <a:rPr lang="ja-JP" altLang="en-US" dirty="0"/>
              <a:t>日無償で、</a:t>
            </a:r>
            <a:r>
              <a:rPr lang="en-US" altLang="ja-JP" dirty="0"/>
              <a:t>30</a:t>
            </a:r>
            <a:r>
              <a:rPr lang="ja-JP" altLang="en-US" dirty="0"/>
              <a:t>日後に更新することで実質ずっと利用することができます。</a:t>
            </a:r>
            <a:endParaRPr lang="en-US" altLang="ja-JP" dirty="0"/>
          </a:p>
          <a:p>
            <a:endParaRPr lang="ja-JP" altLang="en-US" dirty="0"/>
          </a:p>
          <a:p>
            <a:endParaRPr lang="ja-JP" altLang="en-US" dirty="0"/>
          </a:p>
          <a:p>
            <a:endParaRPr lang="en-US" altLang="ja-JP" dirty="0"/>
          </a:p>
          <a:p>
            <a:endParaRPr lang="en-US" altLang="ja-JP" dirty="0"/>
          </a:p>
          <a:p>
            <a:endParaRPr lang="en-US" altLang="ja-JP" dirty="0"/>
          </a:p>
          <a:p>
            <a:endParaRPr lang="en-US" altLang="ja-JP" dirty="0"/>
          </a:p>
          <a:p>
            <a:endParaRPr lang="en-US" altLang="ja-JP" dirty="0"/>
          </a:p>
          <a:p>
            <a:r>
              <a:rPr lang="ja-JP" altLang="en-US" dirty="0"/>
              <a:t>評価版を使用するには、名前とメールアドレスで登録する必要があります。</a:t>
            </a:r>
            <a:endParaRPr lang="en-US" altLang="ja-JP" dirty="0"/>
          </a:p>
          <a:p>
            <a:r>
              <a:rPr lang="ja-JP" altLang="en-US" dirty="0">
                <a:solidFill>
                  <a:schemeClr val="accent1"/>
                </a:solidFill>
              </a:rPr>
              <a:t>コンソールインタフェースの情報ページへの評価版登録</a:t>
            </a:r>
            <a:endParaRPr lang="en-US" altLang="ja-JP" dirty="0">
              <a:solidFill>
                <a:schemeClr val="accent1"/>
              </a:solidFill>
            </a:endParaRPr>
          </a:p>
          <a:p>
            <a:endParaRPr lang="ja-JP" altLang="en-US" dirty="0"/>
          </a:p>
          <a:p>
            <a:r>
              <a:rPr lang="ja-JP" altLang="en-US" dirty="0"/>
              <a:t>詳しくはこちらをご覧ください!</a:t>
            </a:r>
          </a:p>
          <a:p>
            <a:r>
              <a:rPr lang="en-US" altLang="ja-JP" dirty="0">
                <a:hlinkClick r:id="rId3"/>
              </a:rPr>
              <a:t>https://cdn.cdata.com/help/BWH/jp/odata/License.html</a:t>
            </a:r>
            <a:r>
              <a:rPr lang="en-US" altLang="ja-JP" dirty="0"/>
              <a:t> </a:t>
            </a:r>
            <a:endParaRPr lang="ja-JP" altLang="en-US" dirty="0"/>
          </a:p>
        </p:txBody>
      </p:sp>
      <p:pic>
        <p:nvPicPr>
          <p:cNvPr id="3" name="図 2"/>
          <p:cNvPicPr>
            <a:picLocks noChangeAspect="1"/>
          </p:cNvPicPr>
          <p:nvPr/>
        </p:nvPicPr>
        <p:blipFill>
          <a:blip r:embed="rId4"/>
          <a:stretch>
            <a:fillRect/>
          </a:stretch>
        </p:blipFill>
        <p:spPr>
          <a:xfrm>
            <a:off x="251136" y="2373679"/>
            <a:ext cx="8534600" cy="1607602"/>
          </a:xfrm>
          <a:prstGeom prst="rect">
            <a:avLst/>
          </a:prstGeom>
        </p:spPr>
      </p:pic>
      <p:sp>
        <p:nvSpPr>
          <p:cNvPr id="8" name="正方形/長方形 7"/>
          <p:cNvSpPr/>
          <p:nvPr/>
        </p:nvSpPr>
        <p:spPr>
          <a:xfrm>
            <a:off x="1956922" y="3099250"/>
            <a:ext cx="2226659" cy="299405"/>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0217937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２ー１．</a:t>
            </a:r>
            <a:r>
              <a:rPr lang="en-US" altLang="ja-JP" sz="2800" dirty="0" err="1">
                <a:solidFill>
                  <a:schemeClr val="tx2"/>
                </a:solidFill>
                <a:latin typeface="Meiryo UI" pitchFamily="50" charset="-128"/>
                <a:ea typeface="Meiryo UI" pitchFamily="50" charset="-128"/>
                <a:cs typeface="Meiryo UI" pitchFamily="50" charset="-128"/>
              </a:rPr>
              <a:t>CData</a:t>
            </a:r>
            <a:r>
              <a:rPr lang="en-US" altLang="ja-JP" sz="2800" dirty="0">
                <a:solidFill>
                  <a:schemeClr val="tx2"/>
                </a:solidFill>
                <a:latin typeface="Meiryo UI" pitchFamily="50" charset="-128"/>
                <a:ea typeface="Meiryo UI" pitchFamily="50" charset="-128"/>
                <a:cs typeface="Meiryo UI" pitchFamily="50" charset="-128"/>
              </a:rPr>
              <a:t> </a:t>
            </a:r>
            <a:r>
              <a:rPr lang="en-US" altLang="ja-JP" sz="2800" dirty="0" err="1">
                <a:solidFill>
                  <a:schemeClr val="tx2"/>
                </a:solidFill>
                <a:latin typeface="Meiryo UI" pitchFamily="50" charset="-128"/>
                <a:ea typeface="Meiryo UI" pitchFamily="50" charset="-128"/>
                <a:cs typeface="Meiryo UI" pitchFamily="50" charset="-128"/>
              </a:rPr>
              <a:t>APIServer</a:t>
            </a:r>
            <a:r>
              <a:rPr lang="en-US" altLang="ja-JP" sz="2800" dirty="0">
                <a:solidFill>
                  <a:schemeClr val="tx2"/>
                </a:solidFill>
                <a:latin typeface="Meiryo UI" pitchFamily="50" charset="-128"/>
                <a:ea typeface="Meiryo UI" pitchFamily="50" charset="-128"/>
                <a:cs typeface="Meiryo UI" pitchFamily="50" charset="-128"/>
              </a:rPr>
              <a:t> </a:t>
            </a:r>
            <a:r>
              <a:rPr lang="ja-JP" altLang="en-US" sz="2800" dirty="0">
                <a:solidFill>
                  <a:schemeClr val="tx2"/>
                </a:solidFill>
                <a:latin typeface="Meiryo UI" pitchFamily="50" charset="-128"/>
                <a:ea typeface="Meiryo UI" pitchFamily="50" charset="-128"/>
                <a:cs typeface="Meiryo UI" pitchFamily="50" charset="-128"/>
              </a:rPr>
              <a:t>インストール</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3</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a:extLst>
              <a:ext uri="{FF2B5EF4-FFF2-40B4-BE49-F238E27FC236}">
                <a16:creationId xmlns:a16="http://schemas.microsoft.com/office/drawing/2014/main" id="{DF0E9C0A-646C-4AAB-808F-3015CEEDCBCD}"/>
              </a:ext>
            </a:extLst>
          </p:cNvPr>
          <p:cNvSpPr/>
          <p:nvPr/>
        </p:nvSpPr>
        <p:spPr>
          <a:xfrm>
            <a:off x="251136" y="1101882"/>
            <a:ext cx="8656100" cy="4247317"/>
          </a:xfrm>
          <a:prstGeom prst="rect">
            <a:avLst/>
          </a:prstGeom>
        </p:spPr>
        <p:txBody>
          <a:bodyPr wrap="square">
            <a:spAutoFit/>
          </a:bodyPr>
          <a:lstStyle/>
          <a:p>
            <a:endParaRPr lang="ja-JP" altLang="en-US"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a:p>
            <a:endParaRPr lang="en-US" altLang="ja-JP" dirty="0"/>
          </a:p>
        </p:txBody>
      </p:sp>
      <p:pic>
        <p:nvPicPr>
          <p:cNvPr id="9" name="コンテンツ プレースホルダー 3"/>
          <p:cNvPicPr>
            <a:picLocks noGrp="1" noChangeAspect="1"/>
          </p:cNvPicPr>
          <p:nvPr>
            <p:ph idx="1"/>
          </p:nvPr>
        </p:nvPicPr>
        <p:blipFill>
          <a:blip r:embed="rId3"/>
          <a:stretch>
            <a:fillRect/>
          </a:stretch>
        </p:blipFill>
        <p:spPr>
          <a:xfrm>
            <a:off x="252000" y="1101882"/>
            <a:ext cx="4608415" cy="2863404"/>
          </a:xfrm>
          <a:prstGeom prst="rect">
            <a:avLst/>
          </a:prstGeom>
        </p:spPr>
      </p:pic>
      <p:sp>
        <p:nvSpPr>
          <p:cNvPr id="10" name="正方形/長方形 9"/>
          <p:cNvSpPr/>
          <p:nvPr/>
        </p:nvSpPr>
        <p:spPr>
          <a:xfrm>
            <a:off x="251136" y="4335253"/>
            <a:ext cx="7520007" cy="923330"/>
          </a:xfrm>
          <a:prstGeom prst="rect">
            <a:avLst/>
          </a:prstGeom>
        </p:spPr>
        <p:txBody>
          <a:bodyPr wrap="none">
            <a:spAutoFit/>
          </a:bodyPr>
          <a:lstStyle/>
          <a:p>
            <a:r>
              <a:rPr lang="ja-JP" altLang="en-US" dirty="0"/>
              <a:t>すべてのデフォルトオプションをインストールすればよい。</a:t>
            </a:r>
            <a:endParaRPr lang="en-US" altLang="ja-JP" dirty="0"/>
          </a:p>
          <a:p>
            <a:endParaRPr lang="en-US" altLang="ja-JP" dirty="0"/>
          </a:p>
          <a:p>
            <a:r>
              <a:rPr lang="ja-JP" altLang="en-US" dirty="0">
                <a:solidFill>
                  <a:schemeClr val="accent1"/>
                </a:solidFill>
              </a:rPr>
              <a:t>インストール中にコンソールログインのパスワードを設定する必要があります</a:t>
            </a:r>
            <a:endParaRPr lang="en-US" altLang="ja-JP" dirty="0">
              <a:solidFill>
                <a:schemeClr val="accent1"/>
              </a:solidFill>
            </a:endParaRPr>
          </a:p>
        </p:txBody>
      </p:sp>
    </p:spTree>
    <p:extLst>
      <p:ext uri="{BB962C8B-B14F-4D97-AF65-F5344CB8AC3E}">
        <p14:creationId xmlns:p14="http://schemas.microsoft.com/office/powerpoint/2010/main" val="39730508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2000" y="273600"/>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２ー２．</a:t>
            </a:r>
            <a:r>
              <a:rPr lang="en-US" altLang="ja-JP" sz="2800" dirty="0" err="1">
                <a:solidFill>
                  <a:schemeClr val="tx2"/>
                </a:solidFill>
                <a:latin typeface="Meiryo UI" pitchFamily="50" charset="-128"/>
                <a:ea typeface="Meiryo UI" pitchFamily="50" charset="-128"/>
                <a:cs typeface="Meiryo UI" pitchFamily="50" charset="-128"/>
              </a:rPr>
              <a:t>CData</a:t>
            </a:r>
            <a:r>
              <a:rPr lang="en-US" altLang="ja-JP" sz="2800" dirty="0">
                <a:solidFill>
                  <a:schemeClr val="tx2"/>
                </a:solidFill>
                <a:latin typeface="Meiryo UI" pitchFamily="50" charset="-128"/>
                <a:ea typeface="Meiryo UI" pitchFamily="50" charset="-128"/>
                <a:cs typeface="Meiryo UI" pitchFamily="50" charset="-128"/>
              </a:rPr>
              <a:t> APIServer </a:t>
            </a:r>
            <a:r>
              <a:rPr lang="ja-JP" altLang="en-US" sz="2800" dirty="0">
                <a:solidFill>
                  <a:schemeClr val="tx2"/>
                </a:solidFill>
                <a:latin typeface="Meiryo UI" pitchFamily="50" charset="-128"/>
                <a:ea typeface="Meiryo UI" pitchFamily="50" charset="-128"/>
                <a:cs typeface="Meiryo UI" pitchFamily="50" charset="-128"/>
              </a:rPr>
              <a:t>インストール</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4</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27156" y="-144464"/>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a:extLst>
              <a:ext uri="{FF2B5EF4-FFF2-40B4-BE49-F238E27FC236}">
                <a16:creationId xmlns:a16="http://schemas.microsoft.com/office/drawing/2014/main" id="{DF0E9C0A-646C-4AAB-808F-3015CEEDCBCD}"/>
              </a:ext>
            </a:extLst>
          </p:cNvPr>
          <p:cNvSpPr/>
          <p:nvPr/>
        </p:nvSpPr>
        <p:spPr>
          <a:xfrm>
            <a:off x="252000" y="1101600"/>
            <a:ext cx="8815430" cy="369332"/>
          </a:xfrm>
          <a:prstGeom prst="rect">
            <a:avLst/>
          </a:prstGeom>
        </p:spPr>
        <p:txBody>
          <a:bodyPr wrap="square">
            <a:spAutoFit/>
          </a:bodyPr>
          <a:lstStyle/>
          <a:p>
            <a:r>
              <a:rPr lang="en-US" altLang="zh-CN" dirty="0"/>
              <a:t>Cdata APIServer</a:t>
            </a:r>
            <a:r>
              <a:rPr lang="ja-JP" altLang="en-US" dirty="0"/>
              <a:t>サービスの</a:t>
            </a:r>
            <a:r>
              <a:rPr lang="zh-CN" altLang="en-US" dirty="0"/>
              <a:t>開始</a:t>
            </a:r>
            <a:endParaRPr lang="ja-JP" altLang="en-US" dirty="0"/>
          </a:p>
        </p:txBody>
      </p:sp>
      <p:pic>
        <p:nvPicPr>
          <p:cNvPr id="7" name="図 6"/>
          <p:cNvPicPr>
            <a:picLocks noChangeAspect="1"/>
          </p:cNvPicPr>
          <p:nvPr/>
        </p:nvPicPr>
        <p:blipFill>
          <a:blip r:embed="rId3"/>
          <a:stretch>
            <a:fillRect/>
          </a:stretch>
        </p:blipFill>
        <p:spPr>
          <a:xfrm>
            <a:off x="923125" y="1521520"/>
            <a:ext cx="2969146" cy="2337413"/>
          </a:xfrm>
          <a:prstGeom prst="rect">
            <a:avLst/>
          </a:prstGeom>
        </p:spPr>
      </p:pic>
      <p:pic>
        <p:nvPicPr>
          <p:cNvPr id="9" name="図 8"/>
          <p:cNvPicPr>
            <a:picLocks noChangeAspect="1"/>
          </p:cNvPicPr>
          <p:nvPr/>
        </p:nvPicPr>
        <p:blipFill>
          <a:blip r:embed="rId4"/>
          <a:stretch>
            <a:fillRect/>
          </a:stretch>
        </p:blipFill>
        <p:spPr>
          <a:xfrm>
            <a:off x="4158135" y="1521520"/>
            <a:ext cx="3318906" cy="2338524"/>
          </a:xfrm>
          <a:prstGeom prst="rect">
            <a:avLst/>
          </a:prstGeom>
        </p:spPr>
      </p:pic>
      <p:sp>
        <p:nvSpPr>
          <p:cNvPr id="10" name="正方形/長方形 9"/>
          <p:cNvSpPr/>
          <p:nvPr/>
        </p:nvSpPr>
        <p:spPr>
          <a:xfrm>
            <a:off x="2816028" y="3358194"/>
            <a:ext cx="339865" cy="234669"/>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6" name="正方形/長方形 15"/>
          <p:cNvSpPr/>
          <p:nvPr/>
        </p:nvSpPr>
        <p:spPr>
          <a:xfrm>
            <a:off x="4886240" y="2273837"/>
            <a:ext cx="988577" cy="19692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4" name="図 13"/>
          <p:cNvPicPr>
            <a:picLocks noChangeAspect="1"/>
          </p:cNvPicPr>
          <p:nvPr/>
        </p:nvPicPr>
        <p:blipFill>
          <a:blip r:embed="rId5"/>
          <a:stretch>
            <a:fillRect/>
          </a:stretch>
        </p:blipFill>
        <p:spPr>
          <a:xfrm>
            <a:off x="4158135" y="4199256"/>
            <a:ext cx="2963785" cy="1808669"/>
          </a:xfrm>
          <a:prstGeom prst="rect">
            <a:avLst/>
          </a:prstGeom>
        </p:spPr>
      </p:pic>
      <p:sp>
        <p:nvSpPr>
          <p:cNvPr id="18" name="正方形/長方形 17"/>
          <p:cNvSpPr/>
          <p:nvPr/>
        </p:nvSpPr>
        <p:spPr>
          <a:xfrm>
            <a:off x="4659078" y="4513899"/>
            <a:ext cx="1158510" cy="19692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9" name="正方形/長方形 18">
            <a:extLst>
              <a:ext uri="{FF2B5EF4-FFF2-40B4-BE49-F238E27FC236}">
                <a16:creationId xmlns:a16="http://schemas.microsoft.com/office/drawing/2014/main" id="{DF0E9C0A-646C-4AAB-808F-3015CEEDCBCD}"/>
              </a:ext>
            </a:extLst>
          </p:cNvPr>
          <p:cNvSpPr/>
          <p:nvPr/>
        </p:nvSpPr>
        <p:spPr>
          <a:xfrm>
            <a:off x="307975" y="4329233"/>
            <a:ext cx="3609190" cy="369332"/>
          </a:xfrm>
          <a:prstGeom prst="rect">
            <a:avLst/>
          </a:prstGeom>
        </p:spPr>
        <p:txBody>
          <a:bodyPr wrap="square">
            <a:spAutoFit/>
          </a:bodyPr>
          <a:lstStyle/>
          <a:p>
            <a:r>
              <a:rPr lang="en-US" altLang="ja-JP" dirty="0"/>
              <a:t>Web</a:t>
            </a:r>
            <a:r>
              <a:rPr lang="ja-JP" altLang="en-US" dirty="0"/>
              <a:t>管理コンソールへのアクセス</a:t>
            </a:r>
          </a:p>
        </p:txBody>
      </p:sp>
    </p:spTree>
    <p:extLst>
      <p:ext uri="{BB962C8B-B14F-4D97-AF65-F5344CB8AC3E}">
        <p14:creationId xmlns:p14="http://schemas.microsoft.com/office/powerpoint/2010/main" val="339206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３ー１．</a:t>
            </a:r>
            <a:r>
              <a:rPr lang="en-US" altLang="zh-CN" sz="2800" dirty="0" err="1">
                <a:solidFill>
                  <a:schemeClr val="tx2"/>
                </a:solidFill>
                <a:latin typeface="Meiryo UI" pitchFamily="50" charset="-128"/>
                <a:ea typeface="Meiryo UI" pitchFamily="50" charset="-128"/>
                <a:cs typeface="Meiryo UI" pitchFamily="50" charset="-128"/>
              </a:rPr>
              <a:t>CData</a:t>
            </a:r>
            <a:r>
              <a:rPr lang="en-US" altLang="zh-CN" sz="2800" dirty="0">
                <a:solidFill>
                  <a:schemeClr val="tx2"/>
                </a:solidFill>
                <a:latin typeface="Meiryo UI" pitchFamily="50" charset="-128"/>
                <a:ea typeface="Meiryo UI" pitchFamily="50" charset="-128"/>
                <a:cs typeface="Meiryo UI" pitchFamily="50" charset="-128"/>
              </a:rPr>
              <a:t> </a:t>
            </a:r>
            <a:r>
              <a:rPr lang="en-US" altLang="zh-CN" sz="2800" dirty="0" err="1">
                <a:solidFill>
                  <a:schemeClr val="tx2"/>
                </a:solidFill>
                <a:latin typeface="Meiryo UI" pitchFamily="50" charset="-128"/>
                <a:ea typeface="Meiryo UI" pitchFamily="50" charset="-128"/>
                <a:cs typeface="Meiryo UI" pitchFamily="50" charset="-128"/>
              </a:rPr>
              <a:t>APIServer</a:t>
            </a:r>
            <a:r>
              <a:rPr lang="en-US" altLang="zh-CN" sz="2800" dirty="0">
                <a:solidFill>
                  <a:schemeClr val="tx2"/>
                </a:solidFill>
                <a:latin typeface="Meiryo UI" pitchFamily="50" charset="-128"/>
                <a:ea typeface="Meiryo UI" pitchFamily="50" charset="-128"/>
                <a:cs typeface="Meiryo UI" pitchFamily="50" charset="-128"/>
              </a:rPr>
              <a:t>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5</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a:extLst>
              <a:ext uri="{FF2B5EF4-FFF2-40B4-BE49-F238E27FC236}">
                <a16:creationId xmlns:a16="http://schemas.microsoft.com/office/drawing/2014/main" id="{DF0E9C0A-646C-4AAB-808F-3015CEEDCBCD}"/>
              </a:ext>
            </a:extLst>
          </p:cNvPr>
          <p:cNvSpPr/>
          <p:nvPr/>
        </p:nvSpPr>
        <p:spPr>
          <a:xfrm>
            <a:off x="251136" y="1101600"/>
            <a:ext cx="8656100" cy="646331"/>
          </a:xfrm>
          <a:prstGeom prst="rect">
            <a:avLst/>
          </a:prstGeom>
        </p:spPr>
        <p:txBody>
          <a:bodyPr wrap="square">
            <a:spAutoFit/>
          </a:bodyPr>
          <a:lstStyle/>
          <a:p>
            <a:r>
              <a:rPr lang="ja-JP" altLang="en-US" dirty="0"/>
              <a:t>以下の</a:t>
            </a:r>
            <a:r>
              <a:rPr lang="en-US" altLang="ja-JP" dirty="0"/>
              <a:t>URL</a:t>
            </a:r>
            <a:r>
              <a:rPr lang="ja-JP" altLang="en-US" dirty="0"/>
              <a:t>にログインして、コンソール画面が表示されます。</a:t>
            </a:r>
            <a:endParaRPr lang="en-US" altLang="ja-JP" dirty="0"/>
          </a:p>
          <a:p>
            <a:r>
              <a:rPr lang="en-US" altLang="ja-JP" dirty="0"/>
              <a:t>URL</a:t>
            </a:r>
            <a:r>
              <a:rPr lang="zh-CN" altLang="en-US" dirty="0"/>
              <a:t>：</a:t>
            </a:r>
            <a:r>
              <a:rPr lang="en-US" altLang="zh-CN" dirty="0">
                <a:hlinkClick r:id="rId3"/>
              </a:rPr>
              <a:t>http://localhost:8153</a:t>
            </a:r>
            <a:r>
              <a:rPr lang="en-US" altLang="zh-CN" dirty="0"/>
              <a:t> </a:t>
            </a:r>
            <a:endParaRPr lang="ja-JP" altLang="en-US" dirty="0"/>
          </a:p>
        </p:txBody>
      </p:sp>
      <p:pic>
        <p:nvPicPr>
          <p:cNvPr id="7" name="図 6"/>
          <p:cNvPicPr>
            <a:picLocks noChangeAspect="1"/>
          </p:cNvPicPr>
          <p:nvPr/>
        </p:nvPicPr>
        <p:blipFill>
          <a:blip r:embed="rId4"/>
          <a:stretch>
            <a:fillRect/>
          </a:stretch>
        </p:blipFill>
        <p:spPr>
          <a:xfrm>
            <a:off x="252000" y="1839896"/>
            <a:ext cx="8480661" cy="4036936"/>
          </a:xfrm>
          <a:prstGeom prst="rect">
            <a:avLst/>
          </a:prstGeom>
        </p:spPr>
      </p:pic>
    </p:spTree>
    <p:extLst>
      <p:ext uri="{BB962C8B-B14F-4D97-AF65-F5344CB8AC3E}">
        <p14:creationId xmlns:p14="http://schemas.microsoft.com/office/powerpoint/2010/main" val="9009673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３ー２．</a:t>
            </a:r>
            <a:r>
              <a:rPr lang="en-US" altLang="zh-CN" sz="2800" dirty="0" err="1">
                <a:solidFill>
                  <a:schemeClr val="tx2"/>
                </a:solidFill>
                <a:latin typeface="Meiryo UI" pitchFamily="50" charset="-128"/>
                <a:ea typeface="Meiryo UI" pitchFamily="50" charset="-128"/>
                <a:cs typeface="Meiryo UI" pitchFamily="50" charset="-128"/>
              </a:rPr>
              <a:t>CData</a:t>
            </a:r>
            <a:r>
              <a:rPr lang="en-US" altLang="zh-CN" sz="2800" dirty="0">
                <a:solidFill>
                  <a:schemeClr val="tx2"/>
                </a:solidFill>
                <a:latin typeface="Meiryo UI" pitchFamily="50" charset="-128"/>
                <a:ea typeface="Meiryo UI" pitchFamily="50" charset="-128"/>
                <a:cs typeface="Meiryo UI" pitchFamily="50" charset="-128"/>
              </a:rPr>
              <a:t> </a:t>
            </a:r>
            <a:r>
              <a:rPr lang="en-US" altLang="zh-CN" sz="2800" dirty="0" err="1">
                <a:solidFill>
                  <a:schemeClr val="tx2"/>
                </a:solidFill>
                <a:latin typeface="Meiryo UI" pitchFamily="50" charset="-128"/>
                <a:ea typeface="Meiryo UI" pitchFamily="50" charset="-128"/>
                <a:cs typeface="Meiryo UI" pitchFamily="50" charset="-128"/>
              </a:rPr>
              <a:t>APIServer</a:t>
            </a:r>
            <a:r>
              <a:rPr lang="en-US" altLang="zh-CN" sz="2800" dirty="0">
                <a:solidFill>
                  <a:schemeClr val="tx2"/>
                </a:solidFill>
                <a:latin typeface="Meiryo UI" pitchFamily="50" charset="-128"/>
                <a:ea typeface="Meiryo UI" pitchFamily="50" charset="-128"/>
                <a:cs typeface="Meiryo UI" pitchFamily="50" charset="-128"/>
              </a:rPr>
              <a:t>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6</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a:extLst>
              <a:ext uri="{FF2B5EF4-FFF2-40B4-BE49-F238E27FC236}">
                <a16:creationId xmlns:a16="http://schemas.microsoft.com/office/drawing/2014/main" id="{DF0E9C0A-646C-4AAB-808F-3015CEEDCBCD}"/>
              </a:ext>
            </a:extLst>
          </p:cNvPr>
          <p:cNvSpPr/>
          <p:nvPr/>
        </p:nvSpPr>
        <p:spPr>
          <a:xfrm>
            <a:off x="251136" y="1101600"/>
            <a:ext cx="8656100" cy="369332"/>
          </a:xfrm>
          <a:prstGeom prst="rect">
            <a:avLst/>
          </a:prstGeom>
        </p:spPr>
        <p:txBody>
          <a:bodyPr wrap="square">
            <a:spAutoFit/>
          </a:bodyPr>
          <a:lstStyle/>
          <a:p>
            <a:pPr marL="0" indent="0">
              <a:buNone/>
            </a:pPr>
            <a:r>
              <a:rPr lang="ja-JP" altLang="en-US" b="1" dirty="0"/>
              <a:t>データベースへの接続</a:t>
            </a:r>
          </a:p>
        </p:txBody>
      </p:sp>
      <p:pic>
        <p:nvPicPr>
          <p:cNvPr id="8" name="図 7"/>
          <p:cNvPicPr>
            <a:picLocks noChangeAspect="1"/>
          </p:cNvPicPr>
          <p:nvPr/>
        </p:nvPicPr>
        <p:blipFill>
          <a:blip r:embed="rId3"/>
          <a:stretch>
            <a:fillRect/>
          </a:stretch>
        </p:blipFill>
        <p:spPr>
          <a:xfrm>
            <a:off x="355686" y="1474900"/>
            <a:ext cx="8618381" cy="1276462"/>
          </a:xfrm>
          <a:prstGeom prst="rect">
            <a:avLst/>
          </a:prstGeom>
        </p:spPr>
      </p:pic>
      <p:sp>
        <p:nvSpPr>
          <p:cNvPr id="9" name="正方形/長方形 8"/>
          <p:cNvSpPr/>
          <p:nvPr/>
        </p:nvSpPr>
        <p:spPr>
          <a:xfrm>
            <a:off x="7564994" y="2048014"/>
            <a:ext cx="1304169" cy="267037"/>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1" name="正方形/長方形 10"/>
          <p:cNvSpPr/>
          <p:nvPr/>
        </p:nvSpPr>
        <p:spPr>
          <a:xfrm>
            <a:off x="269081" y="2778425"/>
            <a:ext cx="8246148" cy="369332"/>
          </a:xfrm>
          <a:prstGeom prst="rect">
            <a:avLst/>
          </a:prstGeom>
        </p:spPr>
        <p:txBody>
          <a:bodyPr wrap="square">
            <a:spAutoFit/>
          </a:bodyPr>
          <a:lstStyle/>
          <a:p>
            <a:pPr marL="0" indent="0">
              <a:buNone/>
            </a:pPr>
            <a:r>
              <a:rPr lang="ja-JP" altLang="en-US" dirty="0"/>
              <a:t>「設定」⇒「接続」⇒「接続の追加」で、データベース接続を追加します。</a:t>
            </a:r>
          </a:p>
        </p:txBody>
      </p:sp>
      <p:pic>
        <p:nvPicPr>
          <p:cNvPr id="15" name="図 14">
            <a:extLst>
              <a:ext uri="{FF2B5EF4-FFF2-40B4-BE49-F238E27FC236}">
                <a16:creationId xmlns:a16="http://schemas.microsoft.com/office/drawing/2014/main" id="{5BAE181F-A45A-4896-9A84-BC7F92C04EAB}"/>
              </a:ext>
            </a:extLst>
          </p:cNvPr>
          <p:cNvPicPr>
            <a:picLocks noChangeAspect="1"/>
          </p:cNvPicPr>
          <p:nvPr/>
        </p:nvPicPr>
        <p:blipFill>
          <a:blip r:embed="rId4"/>
          <a:stretch>
            <a:fillRect/>
          </a:stretch>
        </p:blipFill>
        <p:spPr>
          <a:xfrm>
            <a:off x="355686" y="3147756"/>
            <a:ext cx="4448764" cy="3436321"/>
          </a:xfrm>
          <a:prstGeom prst="rect">
            <a:avLst/>
          </a:prstGeom>
        </p:spPr>
      </p:pic>
      <p:sp>
        <p:nvSpPr>
          <p:cNvPr id="16" name="正方形/長方形 15">
            <a:extLst>
              <a:ext uri="{FF2B5EF4-FFF2-40B4-BE49-F238E27FC236}">
                <a16:creationId xmlns:a16="http://schemas.microsoft.com/office/drawing/2014/main" id="{FA0607E9-5675-4A60-9B34-48CA03441268}"/>
              </a:ext>
            </a:extLst>
          </p:cNvPr>
          <p:cNvSpPr/>
          <p:nvPr/>
        </p:nvSpPr>
        <p:spPr>
          <a:xfrm>
            <a:off x="1589645" y="4078967"/>
            <a:ext cx="499506" cy="651783"/>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7" name="正方形/長方形 16">
            <a:extLst>
              <a:ext uri="{FF2B5EF4-FFF2-40B4-BE49-F238E27FC236}">
                <a16:creationId xmlns:a16="http://schemas.microsoft.com/office/drawing/2014/main" id="{11B3EA1E-2C0B-4CA7-8B74-1524BF4BC600}"/>
              </a:ext>
            </a:extLst>
          </p:cNvPr>
          <p:cNvSpPr/>
          <p:nvPr/>
        </p:nvSpPr>
        <p:spPr>
          <a:xfrm>
            <a:off x="5041899" y="3147756"/>
            <a:ext cx="3932168" cy="646331"/>
          </a:xfrm>
          <a:prstGeom prst="rect">
            <a:avLst/>
          </a:prstGeom>
        </p:spPr>
        <p:txBody>
          <a:bodyPr wrap="square">
            <a:spAutoFit/>
          </a:bodyPr>
          <a:lstStyle/>
          <a:p>
            <a:pPr marL="0" indent="0">
              <a:buNone/>
            </a:pPr>
            <a:r>
              <a:rPr lang="ja-JP" altLang="en-US" dirty="0"/>
              <a:t>データベース・カテゴリに、</a:t>
            </a:r>
            <a:r>
              <a:rPr lang="en-US" altLang="ja-JP" dirty="0"/>
              <a:t>Oracle</a:t>
            </a:r>
            <a:r>
              <a:rPr lang="ja-JP" altLang="en-US" dirty="0"/>
              <a:t>との接続を選択します。</a:t>
            </a:r>
            <a:endParaRPr lang="en-US" altLang="ja-JP" dirty="0"/>
          </a:p>
        </p:txBody>
      </p:sp>
    </p:spTree>
    <p:extLst>
      <p:ext uri="{BB962C8B-B14F-4D97-AF65-F5344CB8AC3E}">
        <p14:creationId xmlns:p14="http://schemas.microsoft.com/office/powerpoint/2010/main" val="1650971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３ー３．</a:t>
            </a:r>
            <a:r>
              <a:rPr lang="en-US" altLang="zh-CN" sz="2800" dirty="0" err="1">
                <a:solidFill>
                  <a:schemeClr val="tx2"/>
                </a:solidFill>
                <a:latin typeface="Meiryo UI" pitchFamily="50" charset="-128"/>
                <a:ea typeface="Meiryo UI" pitchFamily="50" charset="-128"/>
                <a:cs typeface="Meiryo UI" pitchFamily="50" charset="-128"/>
              </a:rPr>
              <a:t>CData</a:t>
            </a:r>
            <a:r>
              <a:rPr lang="en-US" altLang="zh-CN" sz="2800" dirty="0">
                <a:solidFill>
                  <a:schemeClr val="tx2"/>
                </a:solidFill>
                <a:latin typeface="Meiryo UI" pitchFamily="50" charset="-128"/>
                <a:ea typeface="Meiryo UI" pitchFamily="50" charset="-128"/>
                <a:cs typeface="Meiryo UI" pitchFamily="50" charset="-128"/>
              </a:rPr>
              <a:t> </a:t>
            </a:r>
            <a:r>
              <a:rPr lang="en-US" altLang="zh-CN" sz="2800" dirty="0" err="1">
                <a:solidFill>
                  <a:schemeClr val="tx2"/>
                </a:solidFill>
                <a:latin typeface="Meiryo UI" pitchFamily="50" charset="-128"/>
                <a:ea typeface="Meiryo UI" pitchFamily="50" charset="-128"/>
                <a:cs typeface="Meiryo UI" pitchFamily="50" charset="-128"/>
              </a:rPr>
              <a:t>APIServer</a:t>
            </a:r>
            <a:r>
              <a:rPr lang="en-US" altLang="zh-CN" sz="2800" dirty="0">
                <a:solidFill>
                  <a:schemeClr val="tx2"/>
                </a:solidFill>
                <a:latin typeface="Meiryo UI" pitchFamily="50" charset="-128"/>
                <a:ea typeface="Meiryo UI" pitchFamily="50" charset="-128"/>
                <a:cs typeface="Meiryo UI" pitchFamily="50" charset="-128"/>
              </a:rPr>
              <a:t>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7</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pic>
        <p:nvPicPr>
          <p:cNvPr id="10" name="図 9">
            <a:extLst>
              <a:ext uri="{FF2B5EF4-FFF2-40B4-BE49-F238E27FC236}">
                <a16:creationId xmlns:a16="http://schemas.microsoft.com/office/drawing/2014/main" id="{4B092485-AC37-4FFE-90B9-798C88698722}"/>
              </a:ext>
            </a:extLst>
          </p:cNvPr>
          <p:cNvPicPr>
            <a:picLocks noChangeAspect="1"/>
          </p:cNvPicPr>
          <p:nvPr/>
        </p:nvPicPr>
        <p:blipFill>
          <a:blip r:embed="rId3"/>
          <a:stretch>
            <a:fillRect/>
          </a:stretch>
        </p:blipFill>
        <p:spPr>
          <a:xfrm>
            <a:off x="197737" y="2136362"/>
            <a:ext cx="8605838" cy="1857375"/>
          </a:xfrm>
          <a:prstGeom prst="rect">
            <a:avLst/>
          </a:prstGeom>
        </p:spPr>
      </p:pic>
      <p:sp>
        <p:nvSpPr>
          <p:cNvPr id="11" name="正方形/長方形 10">
            <a:extLst>
              <a:ext uri="{FF2B5EF4-FFF2-40B4-BE49-F238E27FC236}">
                <a16:creationId xmlns:a16="http://schemas.microsoft.com/office/drawing/2014/main" id="{CE31672A-56B2-4BC8-94EF-423EA2606DA9}"/>
              </a:ext>
            </a:extLst>
          </p:cNvPr>
          <p:cNvSpPr/>
          <p:nvPr/>
        </p:nvSpPr>
        <p:spPr>
          <a:xfrm>
            <a:off x="470144" y="3443855"/>
            <a:ext cx="8145312" cy="394934"/>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a:extLst>
              <a:ext uri="{FF2B5EF4-FFF2-40B4-BE49-F238E27FC236}">
                <a16:creationId xmlns:a16="http://schemas.microsoft.com/office/drawing/2014/main" id="{29E83B8D-18E1-480E-B999-E8709E686D21}"/>
              </a:ext>
            </a:extLst>
          </p:cNvPr>
          <p:cNvSpPr/>
          <p:nvPr/>
        </p:nvSpPr>
        <p:spPr>
          <a:xfrm>
            <a:off x="251136" y="996054"/>
            <a:ext cx="7614585" cy="646331"/>
          </a:xfrm>
          <a:prstGeom prst="rect">
            <a:avLst/>
          </a:prstGeom>
        </p:spPr>
        <p:txBody>
          <a:bodyPr wrap="none">
            <a:spAutoFit/>
          </a:bodyPr>
          <a:lstStyle/>
          <a:p>
            <a:pPr marL="0" indent="0">
              <a:buNone/>
            </a:pPr>
            <a:r>
              <a:rPr lang="en-US" altLang="ja-JP" dirty="0">
                <a:latin typeface="ＭＳ Ｐゴシック" panose="020B0600070205080204" pitchFamily="50" charset="-128"/>
              </a:rPr>
              <a:t>※ oracle</a:t>
            </a:r>
            <a:r>
              <a:rPr lang="ja-JP" altLang="en-US" dirty="0">
                <a:latin typeface="ＭＳ Ｐゴシック" panose="020B0600070205080204" pitchFamily="50" charset="-128"/>
              </a:rPr>
              <a:t>データベースに接続する前に</a:t>
            </a:r>
            <a:r>
              <a:rPr lang="zh-CN" altLang="en-US" dirty="0">
                <a:latin typeface="ＭＳ Ｐゴシック" panose="020B0600070205080204" pitchFamily="50" charset="-128"/>
              </a:rPr>
              <a:t>、</a:t>
            </a:r>
            <a:r>
              <a:rPr lang="en-US" altLang="zh-CN" dirty="0">
                <a:latin typeface="ＭＳ Ｐゴシック" panose="020B0600070205080204" pitchFamily="50" charset="-128"/>
              </a:rPr>
              <a:t>CD</a:t>
            </a:r>
            <a:r>
              <a:rPr lang="en-US" altLang="ja-JP" dirty="0">
                <a:latin typeface="ＭＳ Ｐゴシック" panose="020B0600070205080204" pitchFamily="50" charset="-128"/>
              </a:rPr>
              <a:t>ata</a:t>
            </a:r>
            <a:r>
              <a:rPr lang="ja-JP" altLang="en-US" dirty="0">
                <a:latin typeface="ＭＳ Ｐゴシック" panose="020B0600070205080204" pitchFamily="50" charset="-128"/>
              </a:rPr>
              <a:t>インストールディレクトリの下の</a:t>
            </a:r>
            <a:endParaRPr lang="en-US" altLang="ja-JP" dirty="0">
              <a:latin typeface="ＭＳ Ｐゴシック" panose="020B0600070205080204" pitchFamily="50" charset="-128"/>
            </a:endParaRPr>
          </a:p>
          <a:p>
            <a:pPr marL="0" indent="0">
              <a:buNone/>
            </a:pPr>
            <a:r>
              <a:rPr lang="en-US" altLang="ja-JP" dirty="0">
                <a:latin typeface="ＭＳ Ｐゴシック" panose="020B0600070205080204" pitchFamily="50" charset="-128"/>
              </a:rPr>
              <a:t>     Web.config</a:t>
            </a:r>
            <a:r>
              <a:rPr lang="ja-JP" altLang="en-US" dirty="0">
                <a:latin typeface="ＭＳ Ｐゴシック" panose="020B0600070205080204" pitchFamily="50" charset="-128"/>
              </a:rPr>
              <a:t>ファイルを修正し、</a:t>
            </a:r>
            <a:r>
              <a:rPr lang="en-US" altLang="ja-JP" dirty="0">
                <a:latin typeface="ＭＳ Ｐゴシック" panose="020B0600070205080204" pitchFamily="50" charset="-128"/>
              </a:rPr>
              <a:t>oracle</a:t>
            </a:r>
            <a:r>
              <a:rPr lang="ja-JP" altLang="en-US" dirty="0">
                <a:latin typeface="ＭＳ Ｐゴシック" panose="020B0600070205080204" pitchFamily="50" charset="-128"/>
              </a:rPr>
              <a:t>ドライバを追加する必要があります</a:t>
            </a:r>
            <a:endParaRPr lang="ja-JP" altLang="en-US" dirty="0"/>
          </a:p>
        </p:txBody>
      </p:sp>
      <p:sp>
        <p:nvSpPr>
          <p:cNvPr id="13" name="正方形/長方形 12">
            <a:extLst>
              <a:ext uri="{FF2B5EF4-FFF2-40B4-BE49-F238E27FC236}">
                <a16:creationId xmlns:a16="http://schemas.microsoft.com/office/drawing/2014/main" id="{322E4079-A664-4DB0-806F-1CFF774D65CE}"/>
              </a:ext>
            </a:extLst>
          </p:cNvPr>
          <p:cNvSpPr/>
          <p:nvPr/>
        </p:nvSpPr>
        <p:spPr>
          <a:xfrm>
            <a:off x="197737" y="1589873"/>
            <a:ext cx="6186360" cy="369332"/>
          </a:xfrm>
          <a:prstGeom prst="rect">
            <a:avLst/>
          </a:prstGeom>
        </p:spPr>
        <p:txBody>
          <a:bodyPr wrap="square">
            <a:spAutoFit/>
          </a:bodyPr>
          <a:lstStyle/>
          <a:p>
            <a:r>
              <a:rPr lang="ja-JP" altLang="en-US" dirty="0">
                <a:solidFill>
                  <a:schemeClr val="accent1"/>
                </a:solidFill>
              </a:rPr>
              <a:t>パス</a:t>
            </a:r>
            <a:r>
              <a:rPr lang="zh-CN" altLang="en-US" dirty="0">
                <a:solidFill>
                  <a:schemeClr val="accent1"/>
                </a:solidFill>
              </a:rPr>
              <a:t>：</a:t>
            </a:r>
            <a:r>
              <a:rPr lang="ja-JP" altLang="en-US" dirty="0">
                <a:solidFill>
                  <a:schemeClr val="accent1"/>
                </a:solidFill>
              </a:rPr>
              <a:t>C:\Program Files\CData\CData API Server\www</a:t>
            </a:r>
          </a:p>
        </p:txBody>
      </p:sp>
    </p:spTree>
    <p:extLst>
      <p:ext uri="{BB962C8B-B14F-4D97-AF65-F5344CB8AC3E}">
        <p14:creationId xmlns:p14="http://schemas.microsoft.com/office/powerpoint/2010/main" val="357927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タイトル 1"/>
          <p:cNvSpPr>
            <a:spLocks noGrp="1"/>
          </p:cNvSpPr>
          <p:nvPr>
            <p:ph type="title" idx="4294967295"/>
          </p:nvPr>
        </p:nvSpPr>
        <p:spPr>
          <a:xfrm>
            <a:off x="251136" y="273922"/>
            <a:ext cx="8229600" cy="561975"/>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algn="l" eaLnBrk="1" latinLnBrk="1" hangingPunct="1">
              <a:lnSpc>
                <a:spcPct val="110000"/>
              </a:lnSpc>
              <a:spcBef>
                <a:spcPct val="25000"/>
              </a:spcBef>
            </a:pPr>
            <a:r>
              <a:rPr lang="ja-JP" altLang="en-US" sz="2800" dirty="0">
                <a:solidFill>
                  <a:schemeClr val="tx2"/>
                </a:solidFill>
                <a:latin typeface="Meiryo UI" pitchFamily="50" charset="-128"/>
                <a:ea typeface="Meiryo UI" pitchFamily="50" charset="-128"/>
                <a:cs typeface="Meiryo UI" pitchFamily="50" charset="-128"/>
              </a:rPr>
              <a:t>３ー４．</a:t>
            </a:r>
            <a:r>
              <a:rPr lang="en-US" altLang="zh-CN" sz="2800" dirty="0" err="1">
                <a:solidFill>
                  <a:schemeClr val="tx2"/>
                </a:solidFill>
                <a:latin typeface="Meiryo UI" pitchFamily="50" charset="-128"/>
                <a:ea typeface="Meiryo UI" pitchFamily="50" charset="-128"/>
                <a:cs typeface="Meiryo UI" pitchFamily="50" charset="-128"/>
              </a:rPr>
              <a:t>CData</a:t>
            </a:r>
            <a:r>
              <a:rPr lang="en-US" altLang="zh-CN" sz="2800" dirty="0">
                <a:solidFill>
                  <a:schemeClr val="tx2"/>
                </a:solidFill>
                <a:latin typeface="Meiryo UI" pitchFamily="50" charset="-128"/>
                <a:ea typeface="Meiryo UI" pitchFamily="50" charset="-128"/>
                <a:cs typeface="Meiryo UI" pitchFamily="50" charset="-128"/>
              </a:rPr>
              <a:t> </a:t>
            </a:r>
            <a:r>
              <a:rPr lang="en-US" altLang="zh-CN" sz="2800" dirty="0" err="1">
                <a:solidFill>
                  <a:schemeClr val="tx2"/>
                </a:solidFill>
                <a:latin typeface="Meiryo UI" pitchFamily="50" charset="-128"/>
                <a:ea typeface="Meiryo UI" pitchFamily="50" charset="-128"/>
                <a:cs typeface="Meiryo UI" pitchFamily="50" charset="-128"/>
              </a:rPr>
              <a:t>APIServer</a:t>
            </a:r>
            <a:r>
              <a:rPr lang="en-US" altLang="zh-CN" sz="2800" dirty="0">
                <a:solidFill>
                  <a:schemeClr val="tx2"/>
                </a:solidFill>
                <a:latin typeface="Meiryo UI" pitchFamily="50" charset="-128"/>
                <a:ea typeface="Meiryo UI" pitchFamily="50" charset="-128"/>
                <a:cs typeface="Meiryo UI" pitchFamily="50" charset="-128"/>
              </a:rPr>
              <a:t> </a:t>
            </a:r>
            <a:r>
              <a:rPr lang="ja-JP" altLang="en-US" sz="2800" dirty="0">
                <a:solidFill>
                  <a:schemeClr val="tx2"/>
                </a:solidFill>
                <a:latin typeface="Meiryo UI" pitchFamily="50" charset="-128"/>
                <a:ea typeface="Meiryo UI" pitchFamily="50" charset="-128"/>
                <a:cs typeface="Meiryo UI" pitchFamily="50" charset="-128"/>
              </a:rPr>
              <a:t>構成</a:t>
            </a:r>
          </a:p>
        </p:txBody>
      </p:sp>
      <p:sp>
        <p:nvSpPr>
          <p:cNvPr id="4099" name="スライド番号プレースホルダー 3"/>
          <p:cNvSpPr txBox="1">
            <a:spLocks/>
          </p:cNvSpPr>
          <p:nvPr/>
        </p:nvSpPr>
        <p:spPr bwMode="auto">
          <a:xfrm>
            <a:off x="6948488" y="6492875"/>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Font typeface="Arial" charset="0"/>
              <a:buChar char="•"/>
              <a:defRPr kumimoji="1" sz="3200">
                <a:solidFill>
                  <a:schemeClr val="tx1"/>
                </a:solidFill>
                <a:latin typeface="Arial" charset="0"/>
              </a:defRPr>
            </a:lvl1pPr>
            <a:lvl2pPr marL="742950" indent="-285750">
              <a:spcBef>
                <a:spcPct val="20000"/>
              </a:spcBef>
              <a:buFont typeface="Arial" charset="0"/>
              <a:buChar char="–"/>
              <a:defRPr kumimoji="1" sz="2800">
                <a:solidFill>
                  <a:schemeClr val="tx1"/>
                </a:solidFill>
                <a:latin typeface="Arial" charset="0"/>
              </a:defRPr>
            </a:lvl2pPr>
            <a:lvl3pPr marL="1143000" indent="-228600">
              <a:spcBef>
                <a:spcPct val="20000"/>
              </a:spcBef>
              <a:buFont typeface="Arial" charset="0"/>
              <a:buChar char="•"/>
              <a:defRPr kumimoji="1" sz="2400">
                <a:solidFill>
                  <a:schemeClr val="tx1"/>
                </a:solidFill>
                <a:latin typeface="Arial" charset="0"/>
              </a:defRPr>
            </a:lvl3pPr>
            <a:lvl4pPr marL="1600200" indent="-228600">
              <a:spcBef>
                <a:spcPct val="20000"/>
              </a:spcBef>
              <a:buFont typeface="Arial" charset="0"/>
              <a:buChar char="–"/>
              <a:defRPr kumimoji="1" sz="2000">
                <a:solidFill>
                  <a:schemeClr val="tx1"/>
                </a:solidFill>
                <a:latin typeface="Arial" charset="0"/>
              </a:defRPr>
            </a:lvl4pPr>
            <a:lvl5pPr marL="2057400" indent="-228600">
              <a:spcBef>
                <a:spcPct val="20000"/>
              </a:spcBef>
              <a:buFont typeface="Arial" charset="0"/>
              <a:buChar char="»"/>
              <a:defRPr kumimoji="1" sz="2000">
                <a:solidFill>
                  <a:schemeClr val="tx1"/>
                </a:solidFill>
                <a:latin typeface="Arial" charset="0"/>
              </a:defRPr>
            </a:lvl5pPr>
            <a:lvl6pPr marL="2514600" indent="-228600" eaLnBrk="0" fontAlgn="base" hangingPunct="0">
              <a:spcBef>
                <a:spcPct val="20000"/>
              </a:spcBef>
              <a:spcAft>
                <a:spcPct val="0"/>
              </a:spcAft>
              <a:buFont typeface="Arial" charset="0"/>
              <a:buChar char="»"/>
              <a:defRPr kumimoji="1" sz="2000">
                <a:solidFill>
                  <a:schemeClr val="tx1"/>
                </a:solidFill>
                <a:latin typeface="Arial" charset="0"/>
              </a:defRPr>
            </a:lvl6pPr>
            <a:lvl7pPr marL="2971800" indent="-228600" eaLnBrk="0" fontAlgn="base" hangingPunct="0">
              <a:spcBef>
                <a:spcPct val="20000"/>
              </a:spcBef>
              <a:spcAft>
                <a:spcPct val="0"/>
              </a:spcAft>
              <a:buFont typeface="Arial" charset="0"/>
              <a:buChar char="»"/>
              <a:defRPr kumimoji="1" sz="2000">
                <a:solidFill>
                  <a:schemeClr val="tx1"/>
                </a:solidFill>
                <a:latin typeface="Arial" charset="0"/>
              </a:defRPr>
            </a:lvl7pPr>
            <a:lvl8pPr marL="3429000" indent="-228600" eaLnBrk="0" fontAlgn="base" hangingPunct="0">
              <a:spcBef>
                <a:spcPct val="20000"/>
              </a:spcBef>
              <a:spcAft>
                <a:spcPct val="0"/>
              </a:spcAft>
              <a:buFont typeface="Arial" charset="0"/>
              <a:buChar char="»"/>
              <a:defRPr kumimoji="1" sz="2000">
                <a:solidFill>
                  <a:schemeClr val="tx1"/>
                </a:solidFill>
                <a:latin typeface="Arial" charset="0"/>
              </a:defRPr>
            </a:lvl8pPr>
            <a:lvl9pPr marL="3886200" indent="-228600" eaLnBrk="0" fontAlgn="base" hangingPunct="0">
              <a:spcBef>
                <a:spcPct val="20000"/>
              </a:spcBef>
              <a:spcAft>
                <a:spcPct val="0"/>
              </a:spcAft>
              <a:buFont typeface="Arial" charset="0"/>
              <a:buChar char="»"/>
              <a:defRPr kumimoji="1" sz="2000">
                <a:solidFill>
                  <a:schemeClr val="tx1"/>
                </a:solidFill>
                <a:latin typeface="Arial" charset="0"/>
              </a:defRPr>
            </a:lvl9pPr>
          </a:lstStyle>
          <a:p>
            <a:pPr algn="r" eaLnBrk="1" hangingPunct="1">
              <a:spcBef>
                <a:spcPct val="0"/>
              </a:spcBef>
              <a:buFontTx/>
              <a:buNone/>
            </a:pPr>
            <a:fld id="{E58FAC8A-E6DC-4B55-B38E-E698B51BB229}" type="slidenum">
              <a:rPr lang="ja-JP" altLang="en-US" sz="1200">
                <a:solidFill>
                  <a:srgbClr val="898989"/>
                </a:solidFill>
                <a:latin typeface="Meiryo UI" pitchFamily="50" charset="-128"/>
                <a:ea typeface="Meiryo UI" pitchFamily="50" charset="-128"/>
                <a:cs typeface="Meiryo UI" pitchFamily="50" charset="-128"/>
              </a:rPr>
              <a:pPr algn="r" eaLnBrk="1" hangingPunct="1">
                <a:spcBef>
                  <a:spcPct val="0"/>
                </a:spcBef>
                <a:buFontTx/>
                <a:buNone/>
              </a:pPr>
              <a:t>8</a:t>
            </a:fld>
            <a:endParaRPr lang="en-US" altLang="ja-JP" sz="1200" dirty="0">
              <a:solidFill>
                <a:srgbClr val="898989"/>
              </a:solidFill>
              <a:latin typeface="Meiryo UI" pitchFamily="50" charset="-128"/>
              <a:ea typeface="Meiryo UI" pitchFamily="50" charset="-128"/>
              <a:cs typeface="Meiryo UI" pitchFamily="50" charset="-128"/>
            </a:endParaRPr>
          </a:p>
        </p:txBody>
      </p:sp>
      <p:sp>
        <p:nvSpPr>
          <p:cNvPr id="4" name="AutoShape 4" descr="「暴走」の画像検索結果"/>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5" name="AutoShape 6" descr="「暴走」の画像検索結果"/>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ja-JP" altLang="en-US" dirty="0"/>
          </a:p>
        </p:txBody>
      </p:sp>
      <p:sp>
        <p:nvSpPr>
          <p:cNvPr id="2" name="正方形/長方形 1">
            <a:extLst>
              <a:ext uri="{FF2B5EF4-FFF2-40B4-BE49-F238E27FC236}">
                <a16:creationId xmlns:a16="http://schemas.microsoft.com/office/drawing/2014/main" id="{DF0E9C0A-646C-4AAB-808F-3015CEEDCBCD}"/>
              </a:ext>
            </a:extLst>
          </p:cNvPr>
          <p:cNvSpPr/>
          <p:nvPr/>
        </p:nvSpPr>
        <p:spPr>
          <a:xfrm>
            <a:off x="251136" y="1101600"/>
            <a:ext cx="8656100" cy="369332"/>
          </a:xfrm>
          <a:prstGeom prst="rect">
            <a:avLst/>
          </a:prstGeom>
        </p:spPr>
        <p:txBody>
          <a:bodyPr wrap="square">
            <a:spAutoFit/>
          </a:bodyPr>
          <a:lstStyle/>
          <a:p>
            <a:pPr marL="0" indent="0">
              <a:buNone/>
            </a:pPr>
            <a:r>
              <a:rPr lang="ja-JP" altLang="en-US" b="1" dirty="0"/>
              <a:t>接続パラメータの設定</a:t>
            </a:r>
            <a:endParaRPr lang="en-US" altLang="ja-JP" b="1" dirty="0"/>
          </a:p>
        </p:txBody>
      </p:sp>
      <p:pic>
        <p:nvPicPr>
          <p:cNvPr id="10" name="図 9"/>
          <p:cNvPicPr>
            <a:picLocks noChangeAspect="1"/>
          </p:cNvPicPr>
          <p:nvPr/>
        </p:nvPicPr>
        <p:blipFill>
          <a:blip r:embed="rId3"/>
          <a:stretch>
            <a:fillRect/>
          </a:stretch>
        </p:blipFill>
        <p:spPr>
          <a:xfrm>
            <a:off x="443185" y="1485351"/>
            <a:ext cx="6752804" cy="2795778"/>
          </a:xfrm>
          <a:prstGeom prst="rect">
            <a:avLst/>
          </a:prstGeom>
        </p:spPr>
      </p:pic>
      <p:sp>
        <p:nvSpPr>
          <p:cNvPr id="11" name="正方形/長方形 10"/>
          <p:cNvSpPr/>
          <p:nvPr/>
        </p:nvSpPr>
        <p:spPr>
          <a:xfrm>
            <a:off x="2210994" y="3093720"/>
            <a:ext cx="2484882" cy="1175074"/>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2" name="正方形/長方形 11"/>
          <p:cNvSpPr/>
          <p:nvPr/>
        </p:nvSpPr>
        <p:spPr>
          <a:xfrm>
            <a:off x="6449669" y="4106183"/>
            <a:ext cx="760077" cy="149319"/>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13" name="正方形/長方形 12"/>
          <p:cNvSpPr/>
          <p:nvPr/>
        </p:nvSpPr>
        <p:spPr>
          <a:xfrm>
            <a:off x="6449668" y="2240488"/>
            <a:ext cx="760077" cy="134984"/>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pic>
        <p:nvPicPr>
          <p:cNvPr id="17" name="図 16"/>
          <p:cNvPicPr>
            <a:picLocks noChangeAspect="1"/>
          </p:cNvPicPr>
          <p:nvPr/>
        </p:nvPicPr>
        <p:blipFill>
          <a:blip r:embed="rId4"/>
          <a:stretch>
            <a:fillRect/>
          </a:stretch>
        </p:blipFill>
        <p:spPr>
          <a:xfrm>
            <a:off x="299414" y="5608611"/>
            <a:ext cx="8736521" cy="978681"/>
          </a:xfrm>
          <a:prstGeom prst="rect">
            <a:avLst/>
          </a:prstGeom>
        </p:spPr>
      </p:pic>
      <p:sp>
        <p:nvSpPr>
          <p:cNvPr id="18" name="正方形/長方形 17"/>
          <p:cNvSpPr/>
          <p:nvPr/>
        </p:nvSpPr>
        <p:spPr>
          <a:xfrm>
            <a:off x="443185" y="6407827"/>
            <a:ext cx="6930204" cy="175095"/>
          </a:xfrm>
          <a:prstGeom prst="rect">
            <a:avLst/>
          </a:prstGeom>
          <a:noFill/>
          <a:ln w="12700">
            <a:solidFill>
              <a:srgbClr val="FF0000"/>
            </a:solidFill>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
        <p:nvSpPr>
          <p:cNvPr id="3" name="矢印: 下 2">
            <a:extLst>
              <a:ext uri="{FF2B5EF4-FFF2-40B4-BE49-F238E27FC236}">
                <a16:creationId xmlns:a16="http://schemas.microsoft.com/office/drawing/2014/main" id="{8A071B97-53B3-4437-8634-B1DBCAF8DDEC}"/>
              </a:ext>
            </a:extLst>
          </p:cNvPr>
          <p:cNvSpPr/>
          <p:nvPr/>
        </p:nvSpPr>
        <p:spPr>
          <a:xfrm>
            <a:off x="3867150" y="4737465"/>
            <a:ext cx="1257300" cy="588103"/>
          </a:xfrm>
          <a:prstGeom prst="downArrow">
            <a:avLst/>
          </a:prstGeom>
          <a:ln/>
        </p:spPr>
        <p:style>
          <a:lnRef idx="3">
            <a:schemeClr val="lt1"/>
          </a:lnRef>
          <a:fillRef idx="1">
            <a:schemeClr val="accent5"/>
          </a:fillRef>
          <a:effectRef idx="1">
            <a:schemeClr val="accent5"/>
          </a:effectRef>
          <a:fontRef idx="minor">
            <a:schemeClr val="lt1"/>
          </a:fontRef>
        </p:style>
        <p:txBody>
          <a:bodyPr rtlCol="0" anchor="ctr"/>
          <a:lstStyle/>
          <a:p>
            <a:pPr algn="ctr"/>
            <a:endParaRPr kumimoji="1" lang="ja-JP" altLang="en-US" sz="1400" dirty="0">
              <a:solidFill>
                <a:schemeClr val="tx1"/>
              </a:solidFill>
              <a:latin typeface="Meiryo UI" panose="020B0604030504040204" pitchFamily="50" charset="-128"/>
              <a:ea typeface="Meiryo UI" panose="020B0604030504040204" pitchFamily="50" charset="-128"/>
              <a:cs typeface="Meiryo UI" panose="020B0604030504040204" pitchFamily="50" charset="-128"/>
            </a:endParaRPr>
          </a:p>
        </p:txBody>
      </p:sp>
    </p:spTree>
    <p:extLst>
      <p:ext uri="{BB962C8B-B14F-4D97-AF65-F5344CB8AC3E}">
        <p14:creationId xmlns:p14="http://schemas.microsoft.com/office/powerpoint/2010/main" val="260038330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PRING_FIRST_PUBLISH" val="1"/>
  <p:tag name="ISPRING_LMS_API_VERSION" val="SCORM 1.2"/>
  <p:tag name="ISPRING_ULTRA_SCORM_COURSE_ID" val="2FB98E69-29C4-4A6B-85DC-5AA21706F4F0"/>
  <p:tag name="ISPRING_CMI5_LAUNCH_METHOD" val="any window"/>
  <p:tag name="ISPRING_SCORM_RATE_SLIDES" val="1"/>
  <p:tag name="ISPRINGCLOUDFOLDERID" val="1"/>
  <p:tag name="ISPRINGONLINEFOLDERID" val="1"/>
  <p:tag name="ISPRING_OUTPUT_FOLDER" val="[[&quot;x6\&quot;T{0A1F2BAE-1CEA-4DCF-97F0-F7F7D714EBC9}&quot;,&quot;C:\\Users\\kejun.chang\\Documents\\GitHub\\efw4_online_ppt&quot;]]"/>
  <p:tag name="ISPRING_PUBLISH_SETTINGS" val="{&quot;commonSettings&quot;:{&quot;webSettings&quot;:{&quot;useMobileViewer&quot;:&quot;T_FALSE&quot;},&quot;lmsSettings&quot;:{&quot;useMobileViewer&quot;:&quot;T_FALSE&quot;},&quot;cloudSettings&quot;:{&quot;useMobileViewer&quot;:&quot;T_FALSE&quot;},&quot;ispringLmsSettings&quot;:{&quot;useMobileViewer&quot;:&quot;T_FALSE&quot;},&quot;playerId&quot;:&quot;free&quot;},&quot;advancedSettings&quot;:{&quot;enableTextAllocation&quot;:&quot;T_TRUE&quot;,&quot;viewingFromLocalDrive&quot;:&quot;T_TRUE&quot;,&quot;contentScale&quot;:75,&quot;contentScaleMode&quot;:&quot;SCALE&quot;},&quot;compressionSettings&quot;:{&quot;imageSettings&quot;:{&quot;jpegQuality&quot;:70,&quot;optimizeImageForResolution&quot;:&quot;T_FALSE&quot;},&quot;audioQuality&quot;:70,&quot;videoQuality&quot;:65},&quot;protectionSettings&quot;:{&quot;watermarkEnabled&quot;:&quot;T_FALSE&quot;,&quot;watermarkPosition&quot;:&quot;MIDDLE_CENTER&quot;,&quot;openWatermarkUrl&quot;:&quot;T_FALSE&quot;,&quot;openWatermarkWebPageInNewWindow&quot;:&quot;T_FALSE&quot;,&quot;displayAfterEnabled&quot;:&quot;T_FALSE&quot;,&quot;displayUntilEnabled&quot;:&quot;T_FALSE&quot;,&quot;domainRestrictionEnabled&quot;:&quot;T_FALSE&quot;,&quot;enablePassword&quot;:&quot;T_FALSE&quot;},&quot;videoSettings&quot;:{&quot;videoCompressionSettings&quot;:{&quot;audioQuality&quot;:70,&quot;videoQuality&quot;:75},&quot;secondsOnEachSlide&quot;:5,&quot;hostingSettings&quot;:{}},&quot;ispringOnlineSettings&quot;:{&quot;onlineDestinationFolderId&quot;:&quot;1&quot;},&quot;cloudSettings&quot;:{&quot;onlineDestinationFolderId&quot;:&quot;1&quot;},&quot;wordSettings&quot;:{&quot;printCopies&quot;:1}}"/>
  <p:tag name="ISPRING_SCORM_PASSING_SCORE" val="100.000000"/>
  <p:tag name="ISPRING_ULTRA_SCORM_COURCE_TITLE" val="EFW紹介v1.6"/>
  <p:tag name="ISPRING_SCORM_ENDPOINT" val="&lt;endpoint&gt;&lt;enable&gt;0&lt;/enable&gt;&lt;lrs&gt;http://&lt;/lrs&gt;&lt;auth&gt;0&lt;/auth&gt;&lt;login&gt;&lt;/login&gt;&lt;password&gt;&lt;/password&gt;&lt;key&gt;&lt;/key&gt;&lt;name&gt;&lt;/name&gt;&lt;email&gt;&lt;/email&gt;&lt;/endpoint&gt;&#10;"/>
  <p:tag name="ISPRING_SCORM_RATE_QUIZZES" val="0"/>
  <p:tag name="ISPRING_PRESENTATION_TITLE" val="EFW紹介v1.6"/>
</p:tagLst>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Office ​​テーマ">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spPr>
      <a:bodyPr rtlCol="0" anchor="ctr"/>
      <a:lstStyle>
        <a:defPPr algn="ctr">
          <a:defRPr kumimoji="1" sz="1400" dirty="0" smtClean="0">
            <a:solidFill>
              <a:schemeClr val="tx1"/>
            </a:solidFill>
            <a:latin typeface="Meiryo UI" panose="020B0604030504040204" pitchFamily="50" charset="-128"/>
            <a:ea typeface="Meiryo UI" panose="020B0604030504040204" pitchFamily="50" charset="-128"/>
            <a:cs typeface="Meiryo UI" panose="020B0604030504040204" pitchFamily="50" charset="-128"/>
          </a:defRPr>
        </a:defPPr>
      </a:lstStyle>
      <a:style>
        <a:lnRef idx="3">
          <a:schemeClr val="lt1"/>
        </a:lnRef>
        <a:fillRef idx="1">
          <a:schemeClr val="accent5"/>
        </a:fillRef>
        <a:effectRef idx="1">
          <a:schemeClr val="accent5"/>
        </a:effectRef>
        <a:fontRef idx="minor">
          <a:schemeClr val="lt1"/>
        </a:fontRef>
      </a:style>
    </a:spDef>
  </a:objectDefaults>
  <a:extraClrScheme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43989</TotalTime>
  <Words>932</Words>
  <Application>Microsoft Office PowerPoint</Application>
  <PresentationFormat>画面に合わせる (4:3)</PresentationFormat>
  <Paragraphs>130</Paragraphs>
  <Slides>16</Slides>
  <Notes>16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16</vt:i4>
      </vt:variant>
    </vt:vector>
  </HeadingPairs>
  <TitlesOfParts>
    <vt:vector size="22" baseType="lpstr">
      <vt:lpstr>Meiryo UI</vt:lpstr>
      <vt:lpstr>ＭＳ Ｐゴシック</vt:lpstr>
      <vt:lpstr>MS UI Gothic</vt:lpstr>
      <vt:lpstr>Arial</vt:lpstr>
      <vt:lpstr>Calibri</vt:lpstr>
      <vt:lpstr>1_Office ​​テーマ</vt:lpstr>
      <vt:lpstr>PowerPoint プレゼンテーション</vt:lpstr>
      <vt:lpstr>１ー１．CDataAPIServerの紹介</vt:lpstr>
      <vt:lpstr>１ー２．開発者ライセンスとは</vt:lpstr>
      <vt:lpstr>２ー１．CData APIServer インストール</vt:lpstr>
      <vt:lpstr>２ー２．CData APIServer インストール</vt:lpstr>
      <vt:lpstr>３ー１．CData APIServer 構成</vt:lpstr>
      <vt:lpstr>３ー２．CData APIServer 構成</vt:lpstr>
      <vt:lpstr>３ー３．CData APIServer 構成</vt:lpstr>
      <vt:lpstr>３ー４．CData APIServer 構成</vt:lpstr>
      <vt:lpstr>３ー５．CData APIServer 構成</vt:lpstr>
      <vt:lpstr>３ー６．CData APIServer 構成</vt:lpstr>
      <vt:lpstr>３ー７．CData APIServer 構成</vt:lpstr>
      <vt:lpstr>３ー８．CData APIServer 構成</vt:lpstr>
      <vt:lpstr>３ー９．CData APIServer 構成</vt:lpstr>
      <vt:lpstr>３ー10．CData APIServer 構成</vt:lpstr>
      <vt:lpstr>※参考資料</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EFW紹介v1.6</dc:title>
  <dc:creator>常 珂軍</dc:creator>
  <cp:lastModifiedBy>常 珂軍</cp:lastModifiedBy>
  <cp:revision>5282</cp:revision>
  <cp:lastPrinted>2012-10-25T09:56:50Z</cp:lastPrinted>
  <dcterms:modified xsi:type="dcterms:W3CDTF">2023-03-28T02:02:32Z</dcterms:modified>
</cp:coreProperties>
</file>