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392" r:id="rId2"/>
    <p:sldId id="411" r:id="rId3"/>
    <p:sldId id="412" r:id="rId4"/>
    <p:sldId id="413" r:id="rId5"/>
    <p:sldId id="405" r:id="rId6"/>
    <p:sldId id="406" r:id="rId7"/>
    <p:sldId id="410" r:id="rId8"/>
    <p:sldId id="407" r:id="rId9"/>
    <p:sldId id="408" r:id="rId10"/>
    <p:sldId id="409" r:id="rId11"/>
    <p:sldId id="418" r:id="rId12"/>
    <p:sldId id="415" r:id="rId13"/>
    <p:sldId id="419" r:id="rId14"/>
    <p:sldId id="416" r:id="rId15"/>
    <p:sldId id="414" r:id="rId16"/>
    <p:sldId id="417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30" r:id="rId27"/>
    <p:sldId id="429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3" autoAdjust="0"/>
    <p:restoredTop sz="94424" autoAdjust="0"/>
  </p:normalViewPr>
  <p:slideViewPr>
    <p:cSldViewPr snapToGrid="0">
      <p:cViewPr varScale="1">
        <p:scale>
          <a:sx n="76" d="100"/>
          <a:sy n="76" d="100"/>
        </p:scale>
        <p:origin x="135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693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747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 smtClean="0">
                <a:solidFill>
                  <a:srgbClr val="C00000"/>
                </a:solidFill>
              </a:rPr>
              <a:t>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9" y="1083600"/>
            <a:ext cx="6505575" cy="35052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80373" y="1419048"/>
            <a:ext cx="6401771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5009" y="3016032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6505575" cy="35052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474702" y="2575132"/>
            <a:ext cx="2387944" cy="1615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1083600"/>
            <a:ext cx="6505575" cy="35433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8306" y="281778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39952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postgresql-9.3-1103.jdbc4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24001" y="302134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92753" y="1422500"/>
            <a:ext cx="6389391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txt_message"] 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remove("SPAN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("&lt;SPAN&gt;{message}&lt;BR&gt;&lt;/SPAN&gt;")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9694" y="3021347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193853" y="1419733"/>
            <a:ext cx="6388291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4377" y="3111724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27" y="2811053"/>
            <a:ext cx="6505575" cy="35052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772663" y="4680187"/>
            <a:ext cx="5269739" cy="1444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2405513"/>
            <a:ext cx="6486525" cy="29146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43856" y="331906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poi_3.16_allinone.jar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08052" y="3122356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731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latinLnBrk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目次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977077" y="1301871"/>
            <a:ext cx="6231444" cy="425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ja-JP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3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80373" y="1419732"/>
            <a:ext cx="6401771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W3C//DTD HTML 4.01 Transitional//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id="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のエクセル出力イベント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r>
              <a:rPr lang="en-US" altLang="ja-JP" sz="1200" dirty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 smtClean="0"/>
              <a:t>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VALUE="</a:t>
            </a:r>
            <a:r>
              <a:rPr lang="en-US" altLang="ja-JP" sz="1200" dirty="0" err="1" smtClean="0"/>
              <a:t>ExcelExport</a:t>
            </a:r>
            <a:r>
              <a:rPr lang="en-US" altLang="ja-JP" sz="1200" dirty="0" smtClean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 smtClean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 smtClean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&lt;FIELDSET&gt;&lt;LEGEND&gt;Messages&lt;/LEGEND&gt;&lt;/FIELDSET&gt;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48562" y="2820252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65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80372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Excel("templates/helloWorld.xlsx");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i+2),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","</a:t>
            </a:r>
            <a:r>
              <a:rPr lang="en-US" altLang="ja-JP" sz="1200" b="1" dirty="0">
                <a:solidFill>
                  <a:srgbClr val="FFFF00"/>
                </a:solidFill>
              </a:rPr>
              <a:t>A2"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return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30325" y="3014674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3117102"/>
            <a:ext cx="6753225" cy="3028950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  <a:endParaRPr lang="ja-JP" altLang="en-US" sz="2800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9571" y="271831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180373" y="1419732"/>
            <a:ext cx="6401771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3623" y="351576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81470" y="321805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正方形/長方形 9"/>
          <p:cNvSpPr/>
          <p:nvPr/>
        </p:nvSpPr>
        <p:spPr>
          <a:xfrm>
            <a:off x="681470" y="330805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80373" y="1419731"/>
            <a:ext cx="6401771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META HTTP-EQUIV="CONTENT-TYPE"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CONTENT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TEXT/HTML;CHARSET=UTF-8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TITLE&gt;Hello World&lt;/TITLE&gt;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TYPE="TEXT" ID="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3248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80373" y="1419048"/>
            <a:ext cx="6401771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else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5010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876299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１－１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プログラムイメージ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96878"/>
            <a:ext cx="6486525" cy="36290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395344" y="1296878"/>
            <a:ext cx="2563835" cy="8191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 smtClean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43321" y="4925903"/>
            <a:ext cx="3856083" cy="18745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0" baseline="0" dirty="0" err="1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6852" y="1250577"/>
            <a:ext cx="2309947" cy="833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kumimoji="1"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2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9" y="1083600"/>
            <a:ext cx="6505575" cy="35052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180373" y="1419047"/>
            <a:ext cx="6401771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391299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519081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873139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2881911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2549437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835642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5424488" cy="390525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結果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096000" cy="347186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違反している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1083600"/>
            <a:ext cx="6096000" cy="347662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よくあるバグ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096000" cy="348138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バグ２－２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2411158"/>
            <a:ext cx="2920365" cy="12344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バグ３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48400" y="1083600"/>
            <a:ext cx="2920365" cy="1234440"/>
            <a:chOff x="248400" y="1083600"/>
            <a:chExt cx="2920365" cy="1234440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00" y="1083600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322" y="1388407"/>
              <a:ext cx="2463165" cy="8972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グループ化 52"/>
          <p:cNvGrpSpPr/>
          <p:nvPr/>
        </p:nvGrpSpPr>
        <p:grpSpPr>
          <a:xfrm>
            <a:off x="248398" y="3733542"/>
            <a:ext cx="2920365" cy="1234440"/>
            <a:chOff x="248398" y="3733542"/>
            <a:chExt cx="2920365" cy="1234440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98" y="3733542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903" y="4134652"/>
              <a:ext cx="2463165" cy="67437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8" name="グループ化 57"/>
          <p:cNvGrpSpPr/>
          <p:nvPr/>
        </p:nvGrpSpPr>
        <p:grpSpPr>
          <a:xfrm>
            <a:off x="248397" y="5055926"/>
            <a:ext cx="2920365" cy="1234440"/>
            <a:chOff x="248397" y="5055926"/>
            <a:chExt cx="2920365" cy="1234440"/>
          </a:xfrm>
        </p:grpSpPr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97" y="5055926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897" y="5440930"/>
              <a:ext cx="2468880" cy="65151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68766" y="1700821"/>
            <a:ext cx="799235" cy="7977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  <a:endCxn id="48" idx="3"/>
          </p:cNvCxnSpPr>
          <p:nvPr/>
        </p:nvCxnSpPr>
        <p:spPr>
          <a:xfrm rot="10800000" flipV="1">
            <a:off x="3168765" y="2678944"/>
            <a:ext cx="799235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68763" y="4154370"/>
            <a:ext cx="590526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68763" y="4885116"/>
            <a:ext cx="799237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バグ４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20000" y="1969218"/>
            <a:ext cx="607634" cy="9084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8400" y="10836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484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20001" y="3836672"/>
            <a:ext cx="1431399" cy="1057059"/>
          </a:xfrm>
          <a:prstGeom prst="bentConnector3">
            <a:avLst>
              <a:gd name="adj1" fmla="val 830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20000" y="5439830"/>
            <a:ext cx="1948924" cy="285278"/>
          </a:xfrm>
          <a:prstGeom prst="bentConnector3">
            <a:avLst>
              <a:gd name="adj1" fmla="val 730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484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供する機能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949873"/>
            <a:ext cx="6486525" cy="362902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78231" y="4491923"/>
            <a:ext cx="2531639" cy="2208604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基本タグ　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部品化の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備え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したクライアントツールの取り込み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フォーマット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支援の仕組み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ショートカット	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ファンクション及び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ショートカットキー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54886" y="4496940"/>
            <a:ext cx="1711818" cy="1840359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ファイル操作　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サブイベント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の呼出し</a:t>
            </a: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PDF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セッション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クッキー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処理結果の画面反映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・バッチ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33140" y="4496738"/>
            <a:ext cx="2321462" cy="1517696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文の分岐処理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※Value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を代入するため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動的パラメータ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※SQL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の一部分を代入するため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ではない）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Eclipse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Eclipse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Tomcat7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3928572" cy="15666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97" y="1067480"/>
            <a:ext cx="3676191" cy="337619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8" y="2755575"/>
            <a:ext cx="3676191" cy="3376191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3600"/>
            <a:ext cx="6519600" cy="3474574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プロジェクト作成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b="3835"/>
          <a:stretch/>
        </p:blipFill>
        <p:spPr>
          <a:xfrm>
            <a:off x="4073650" y="1851709"/>
            <a:ext cx="3033334" cy="3471099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4336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8382" y="1933283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617675" y="242060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efw-3.X.XXX.jar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3368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2" y="1084911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20686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"%&gt;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it-IT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META HTTP-EQUIV="</a:t>
            </a:r>
            <a:r>
              <a:rPr lang="en-US" altLang="ja-JP" sz="1200" dirty="0" smtClean="0"/>
              <a:t>CONTENT-TYPE"CONTENT</a:t>
            </a:r>
            <a:r>
              <a:rPr lang="en-US" altLang="ja-JP" sz="1200" dirty="0"/>
              <a:t>="</a:t>
            </a:r>
            <a:r>
              <a:rPr lang="en-US" altLang="ja-JP" sz="1200" dirty="0" smtClean="0"/>
              <a:t>TEXT/HTML;CHARSET=UTF-8</a:t>
            </a:r>
            <a:r>
              <a:rPr lang="en-US" altLang="ja-JP" sz="1200" dirty="0"/>
              <a:t>"&gt;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&lt;TITLE&gt;Hello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&lt;/TITLE&gt;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r>
              <a:rPr lang="en-US" altLang="ja-JP" sz="1200" dirty="0" smtClean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イベント呼出し</a:t>
            </a:r>
            <a:r>
              <a:rPr lang="en-US" altLang="ja-JP" sz="1200" dirty="0" smtClean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32615" y="2816247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36807</TotalTime>
  <Words>2118</Words>
  <Application>Microsoft Office PowerPoint</Application>
  <PresentationFormat>画面に合わせる (4:3)</PresentationFormat>
  <Paragraphs>537</Paragraphs>
  <Slides>36</Slides>
  <Notes>36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目次</vt:lpstr>
      <vt:lpstr>１－１．E-FWプログラムイメージ</vt:lpstr>
      <vt:lpstr>１－２．E-FWの提供する機能</vt:lpstr>
      <vt:lpstr>２－１． Eclipse初期設定</vt:lpstr>
      <vt:lpstr>２－２． Webプロジェクト作成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李 顕庫</dc:creator>
  <cp:lastModifiedBy>常 珂軍</cp:lastModifiedBy>
  <cp:revision>4004</cp:revision>
  <cp:lastPrinted>2012-10-25T09:56:50Z</cp:lastPrinted>
  <dcterms:modified xsi:type="dcterms:W3CDTF">2019-12-23T06:30:27Z</dcterms:modified>
</cp:coreProperties>
</file>