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4" r:id="rId5"/>
    <p:sldId id="259" r:id="rId6"/>
    <p:sldId id="260"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4" d="100"/>
          <a:sy n="74" d="100"/>
        </p:scale>
        <p:origin x="2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2019/12/23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smtClean="0">
                <a:solidFill>
                  <a:srgbClr val="C00000"/>
                </a:solidFill>
              </a:rPr>
              <a:t>EFW MAKE IT EASY</a:t>
            </a:r>
            <a:endParaRPr lang="ja-JP" altLang="en-US" sz="1050" b="1" dirty="0" smtClean="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r>
              <a:rPr lang="en-US" altLang="ja-JP" sz="2700" dirty="0">
                <a:latin typeface="Meiryo UI" pitchFamily="50" charset="-128"/>
                <a:ea typeface="Meiryo UI" pitchFamily="50" charset="-128"/>
                <a:cs typeface="Meiryo UI" pitchFamily="50" charset="-128"/>
              </a:rPr>
              <a:t/>
            </a:r>
            <a:br>
              <a:rPr lang="en-US" altLang="ja-JP" sz="2700" dirty="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v0.3</a:t>
            </a: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32673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800" y="298305"/>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1032" name="Picture 8" descr="ãfire wall logo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ファイアウォール</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maxConnections:1000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フレームワーク</a:t>
            </a:r>
            <a:endPar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同時受け取</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ListenBacklog:3000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ServerLimit:1000</a:t>
            </a: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extLst>
      <p:ext uri="{BB962C8B-B14F-4D97-AF65-F5344CB8AC3E}">
        <p14:creationId xmlns:p14="http://schemas.microsoft.com/office/powerpoint/2010/main" val="300253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040808042"/>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gridCol w="2181138"/>
                <a:gridCol w="4420997"/>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デフォルト</a:t>
                      </a:r>
                      <a:endParaRPr kumimoji="1" lang="ja-JP" altLang="en-US" dirty="0"/>
                    </a:p>
                  </a:txBody>
                  <a:tcPr/>
                </a:tc>
                <a:tc>
                  <a:txBody>
                    <a:bodyPr/>
                    <a:lstStyle/>
                    <a:p>
                      <a:endParaRPr kumimoji="1" lang="ja-JP" altLang="en-US"/>
                    </a:p>
                  </a:txBody>
                  <a:tcPr/>
                </a:tc>
              </a:tr>
              <a:tr h="370840">
                <a:tc>
                  <a:txBody>
                    <a:bodyPr/>
                    <a:lstStyle/>
                    <a:p>
                      <a:r>
                        <a:rPr kumimoji="1" lang="en-US" altLang="ja-JP" dirty="0" err="1" smtClean="0"/>
                        <a:t>ListenBackLog</a:t>
                      </a:r>
                      <a:endParaRPr kumimoji="1" lang="ja-JP" altLang="en-US" dirty="0"/>
                    </a:p>
                  </a:txBody>
                  <a:tcPr/>
                </a:tc>
                <a:tc>
                  <a:txBody>
                    <a:bodyPr/>
                    <a:lstStyle/>
                    <a:p>
                      <a:r>
                        <a:rPr kumimoji="1" lang="en-US" altLang="ja-JP" dirty="0" smtClean="0"/>
                        <a:t>Window32/64: </a:t>
                      </a:r>
                    </a:p>
                    <a:p>
                      <a:r>
                        <a:rPr kumimoji="1" lang="en-US" altLang="ja-JP" dirty="0" smtClean="0"/>
                        <a:t>200</a:t>
                      </a:r>
                    </a:p>
                    <a:p>
                      <a:r>
                        <a:rPr kumimoji="1" lang="en-US" altLang="ja-JP" baseline="0" dirty="0" smtClean="0"/>
                        <a:t>Solaris32/64,Linux32/64: </a:t>
                      </a:r>
                    </a:p>
                    <a:p>
                      <a:r>
                        <a:rPr kumimoji="1" lang="en-US" altLang="ja-JP" dirty="0" smtClean="0"/>
                        <a:t>511</a:t>
                      </a:r>
                      <a:endParaRPr kumimoji="1" lang="ja-JP" altLang="en-US" dirty="0"/>
                    </a:p>
                  </a:txBody>
                  <a:tcPr/>
                </a:tc>
                <a:tc>
                  <a:txBody>
                    <a:bodyPr/>
                    <a:lstStyle/>
                    <a:p>
                      <a:r>
                        <a:rPr kumimoji="1" lang="en-US" altLang="ja-JP" dirty="0" smtClean="0"/>
                        <a:t>TCP</a:t>
                      </a:r>
                      <a:r>
                        <a:rPr kumimoji="1" lang="ja-JP" altLang="en-US" dirty="0" smtClean="0"/>
                        <a:t>コネクションが確立しているリクエストをキューイングする接続待ちキューの最大数</a:t>
                      </a:r>
                      <a:endParaRPr kumimoji="1" lang="en-US" altLang="ja-JP" dirty="0" smtClean="0"/>
                    </a:p>
                    <a:p>
                      <a:r>
                        <a:rPr kumimoji="1" lang="ja-JP" altLang="en-US" dirty="0" smtClean="0"/>
                        <a:t>接続待ちキューの最大数の指定範囲</a:t>
                      </a:r>
                      <a:endParaRPr kumimoji="1" lang="en-US" altLang="ja-JP" dirty="0" smtClean="0"/>
                    </a:p>
                    <a:p>
                      <a:r>
                        <a:rPr kumimoji="1" lang="en-US" altLang="ja-JP" dirty="0" smtClean="0"/>
                        <a:t>Window32/64:</a:t>
                      </a:r>
                      <a:r>
                        <a:rPr kumimoji="1" lang="en-US" altLang="ja-JP" baseline="0" dirty="0" smtClean="0"/>
                        <a:t> 1</a:t>
                      </a:r>
                      <a:r>
                        <a:rPr kumimoji="1" lang="ja-JP" altLang="en-US" baseline="0" dirty="0" smtClean="0"/>
                        <a:t>～</a:t>
                      </a:r>
                      <a:r>
                        <a:rPr kumimoji="1" lang="en-US" altLang="ja-JP" baseline="0" dirty="0" smtClean="0"/>
                        <a:t>200</a:t>
                      </a:r>
                    </a:p>
                    <a:p>
                      <a:r>
                        <a:rPr kumimoji="1" lang="en-US" altLang="ja-JP" baseline="0" dirty="0" smtClean="0"/>
                        <a:t>Solaris32/64,Linux32/64: 1</a:t>
                      </a:r>
                      <a:r>
                        <a:rPr kumimoji="1" lang="ja-JP" altLang="en-US" baseline="0" dirty="0" smtClean="0"/>
                        <a:t>～</a:t>
                      </a:r>
                      <a:r>
                        <a:rPr kumimoji="1" lang="en-US" altLang="ja-JP" baseline="0" dirty="0" smtClean="0"/>
                        <a:t>2147483647</a:t>
                      </a:r>
                      <a:endParaRPr kumimoji="1" lang="ja-JP" altLang="en-US" dirty="0"/>
                    </a:p>
                  </a:txBody>
                  <a:tcPr/>
                </a:tc>
              </a:tr>
              <a:tr h="370840">
                <a:tc>
                  <a:txBody>
                    <a:bodyPr/>
                    <a:lstStyle/>
                    <a:p>
                      <a:r>
                        <a:rPr kumimoji="1" lang="en-US" altLang="ja-JP" dirty="0" err="1" smtClean="0"/>
                        <a:t>MaxClients</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ja-JP" altLang="en-US" dirty="0" smtClean="0"/>
                        <a:t>応答することのできる同時リクエスト数</a:t>
                      </a:r>
                      <a:endParaRPr kumimoji="1" lang="ja-JP" altLang="en-US" dirty="0"/>
                    </a:p>
                  </a:txBody>
                  <a:tcPr/>
                </a:tc>
              </a:tr>
              <a:tr h="370840">
                <a:tc>
                  <a:txBody>
                    <a:bodyPr/>
                    <a:lstStyle/>
                    <a:p>
                      <a:r>
                        <a:rPr kumimoji="1" lang="en-US" altLang="ja-JP" dirty="0" err="1" smtClean="0"/>
                        <a:t>ServerLimit</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en-US" altLang="ja-JP" dirty="0" smtClean="0"/>
                        <a:t>Apache </a:t>
                      </a:r>
                      <a:r>
                        <a:rPr kumimoji="1" lang="ja-JP" altLang="en-US" dirty="0" smtClean="0"/>
                        <a:t>プロセス稼働中における </a:t>
                      </a:r>
                      <a:r>
                        <a:rPr kumimoji="1" lang="en-US" altLang="ja-JP" dirty="0" err="1" smtClean="0"/>
                        <a:t>MaxClients</a:t>
                      </a:r>
                      <a:r>
                        <a:rPr kumimoji="1" lang="en-US" altLang="ja-JP" dirty="0" smtClean="0"/>
                        <a:t> </a:t>
                      </a:r>
                      <a:r>
                        <a:rPr kumimoji="1" lang="ja-JP" altLang="en-US" dirty="0" smtClean="0"/>
                        <a:t>に設定可能な上限値を設定</a:t>
                      </a:r>
                      <a:r>
                        <a:rPr kumimoji="1" lang="ja-JP" altLang="en-US" smtClean="0"/>
                        <a:t>すること、</a:t>
                      </a:r>
                      <a:r>
                        <a:rPr kumimoji="1" lang="en-US" altLang="ja-JP" sz="1350" b="0" i="0" kern="1200" smtClean="0">
                          <a:solidFill>
                            <a:schemeClr val="dk1"/>
                          </a:solidFill>
                          <a:effectLst/>
                          <a:latin typeface="+mn-lt"/>
                          <a:ea typeface="+mn-ea"/>
                          <a:cs typeface="+mn-cs"/>
                        </a:rPr>
                        <a:t>20000</a:t>
                      </a:r>
                      <a:r>
                        <a:rPr kumimoji="1" lang="ja-JP" altLang="en-US" sz="1350" b="0" i="0" kern="1200" dirty="0" smtClean="0">
                          <a:solidFill>
                            <a:schemeClr val="dk1"/>
                          </a:solidFill>
                          <a:effectLst/>
                          <a:latin typeface="+mn-lt"/>
                          <a:ea typeface="+mn-ea"/>
                          <a:cs typeface="+mn-cs"/>
                        </a:rPr>
                        <a:t>以下の制限がある</a:t>
                      </a:r>
                      <a:endParaRPr kumimoji="1" lang="ja-JP" altLang="en-US" dirty="0"/>
                    </a:p>
                  </a:txBody>
                  <a:tcPr/>
                </a:tc>
              </a:tr>
              <a:tr h="370840">
                <a:tc>
                  <a:txBody>
                    <a:bodyPr/>
                    <a:lstStyle/>
                    <a:p>
                      <a:r>
                        <a:rPr kumimoji="1" lang="en-US" altLang="ja-JP" dirty="0" err="1" smtClean="0"/>
                        <a:t>maxConnections</a:t>
                      </a:r>
                      <a:endParaRPr kumimoji="1" lang="ja-JP" altLang="en-US" dirty="0"/>
                    </a:p>
                  </a:txBody>
                  <a:tcPr/>
                </a:tc>
                <a:tc>
                  <a:txBody>
                    <a:bodyPr/>
                    <a:lstStyle/>
                    <a:p>
                      <a:r>
                        <a:rPr kumimoji="1" lang="en-US" altLang="ja-JP" dirty="0" smtClean="0"/>
                        <a:t>NIO</a:t>
                      </a:r>
                      <a:r>
                        <a:rPr kumimoji="1" lang="ja-JP" altLang="en-US" dirty="0" smtClean="0"/>
                        <a:t>・・</a:t>
                      </a:r>
                      <a:r>
                        <a:rPr kumimoji="1" lang="en-US" altLang="ja-JP" dirty="0" smtClean="0"/>
                        <a:t>10000</a:t>
                      </a:r>
                    </a:p>
                    <a:p>
                      <a:r>
                        <a:rPr kumimoji="1" lang="en-US" altLang="ja-JP" dirty="0" smtClean="0"/>
                        <a:t>NIO2</a:t>
                      </a:r>
                      <a:r>
                        <a:rPr kumimoji="1" lang="ja-JP" altLang="en-US" dirty="0" smtClean="0"/>
                        <a:t>・・</a:t>
                      </a:r>
                      <a:r>
                        <a:rPr kumimoji="1" lang="en-US" altLang="ja-JP" dirty="0" smtClean="0"/>
                        <a:t>10000</a:t>
                      </a:r>
                    </a:p>
                    <a:p>
                      <a:r>
                        <a:rPr kumimoji="1" lang="en-US" altLang="ja-JP" dirty="0" smtClean="0"/>
                        <a:t>APR/Native</a:t>
                      </a:r>
                      <a:r>
                        <a:rPr kumimoji="1" lang="ja-JP" altLang="en-US" dirty="0" smtClean="0"/>
                        <a:t>・・</a:t>
                      </a:r>
                      <a:r>
                        <a:rPr kumimoji="1" lang="en-US" altLang="ja-JP" dirty="0" smtClean="0"/>
                        <a:t>8192</a:t>
                      </a:r>
                      <a:endParaRPr kumimoji="1" lang="ja-JP" altLang="en-US" dirty="0"/>
                    </a:p>
                  </a:txBody>
                  <a:tcPr/>
                </a:tc>
                <a:tc>
                  <a:txBody>
                    <a:bodyPr/>
                    <a:lstStyle/>
                    <a:p>
                      <a:r>
                        <a:rPr kumimoji="1" lang="ja-JP" altLang="en-US" dirty="0" smtClean="0"/>
                        <a:t>任意の時点でサーバーが受け入れて処理する接続の最大数。</a:t>
                      </a:r>
                      <a:r>
                        <a:rPr kumimoji="1" lang="ja-JP" altLang="en-US" sz="1350" b="0" i="0" kern="1200" dirty="0" smtClean="0">
                          <a:solidFill>
                            <a:schemeClr val="dk1"/>
                          </a:solidFill>
                          <a:effectLst/>
                          <a:latin typeface="+mn-lt"/>
                          <a:ea typeface="+mn-ea"/>
                          <a:cs typeface="+mn-cs"/>
                        </a:rPr>
                        <a:t>値を</a:t>
                      </a:r>
                      <a:r>
                        <a:rPr kumimoji="1" lang="en-US" altLang="ja-JP" sz="1350" b="0" i="0" kern="1200" dirty="0" smtClean="0">
                          <a:solidFill>
                            <a:schemeClr val="dk1"/>
                          </a:solidFill>
                          <a:effectLst/>
                          <a:latin typeface="+mn-lt"/>
                          <a:ea typeface="+mn-ea"/>
                          <a:cs typeface="+mn-cs"/>
                        </a:rPr>
                        <a:t>-1</a:t>
                      </a:r>
                      <a:r>
                        <a:rPr kumimoji="1" lang="ja-JP" altLang="en-US" sz="1350" b="0" i="0" kern="1200" dirty="0" smtClean="0">
                          <a:solidFill>
                            <a:schemeClr val="dk1"/>
                          </a:solidFill>
                          <a:effectLst/>
                          <a:latin typeface="+mn-lt"/>
                          <a:ea typeface="+mn-ea"/>
                          <a:cs typeface="+mn-cs"/>
                        </a:rPr>
                        <a:t>に設定すると、</a:t>
                      </a:r>
                      <a:r>
                        <a:rPr kumimoji="1" lang="en-US" altLang="ja-JP" sz="1350" b="0" i="0" kern="1200" dirty="0" err="1" smtClean="0">
                          <a:solidFill>
                            <a:schemeClr val="dk1"/>
                          </a:solidFill>
                          <a:effectLst/>
                          <a:latin typeface="+mn-lt"/>
                          <a:ea typeface="+mn-ea"/>
                          <a:cs typeface="+mn-cs"/>
                        </a:rPr>
                        <a:t>maxConnections</a:t>
                      </a:r>
                      <a:r>
                        <a:rPr kumimoji="1" lang="ja-JP" altLang="en-US" sz="1350" b="0" i="0" kern="1200" dirty="0" smtClean="0">
                          <a:solidFill>
                            <a:schemeClr val="dk1"/>
                          </a:solidFill>
                          <a:effectLst/>
                          <a:latin typeface="+mn-lt"/>
                          <a:ea typeface="+mn-ea"/>
                          <a:cs typeface="+mn-cs"/>
                        </a:rPr>
                        <a:t>機能は無効になり、接続数はカウントされない。</a:t>
                      </a:r>
                      <a:endParaRPr kumimoji="1" lang="ja-JP" altLang="en-US" dirty="0"/>
                    </a:p>
                  </a:txBody>
                  <a:tcPr/>
                </a:tc>
              </a:tr>
              <a:tr h="370840">
                <a:tc>
                  <a:txBody>
                    <a:bodyPr/>
                    <a:lstStyle/>
                    <a:p>
                      <a:r>
                        <a:rPr kumimoji="1" lang="en-US" altLang="ja-JP" dirty="0" err="1" smtClean="0"/>
                        <a:t>acceptCount</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可能なすべてのリクエスト処理スレッドが使用されているときに着信接続要求の最大キュー長。キューが満杯になったときに受信された要求は拒否される。</a:t>
                      </a:r>
                      <a:endParaRPr kumimoji="1" lang="ja-JP" altLang="en-US" dirty="0"/>
                    </a:p>
                  </a:txBody>
                  <a:tcPr/>
                </a:tc>
              </a:tr>
              <a:tr h="370840">
                <a:tc>
                  <a:txBody>
                    <a:bodyPr/>
                    <a:lstStyle/>
                    <a:p>
                      <a:r>
                        <a:rPr kumimoji="1" lang="en-US" altLang="ja-JP" dirty="0" err="1" smtClean="0"/>
                        <a:t>maxthreads</a:t>
                      </a:r>
                      <a:endParaRPr kumimoji="1" lang="ja-JP" altLang="en-US" dirty="0"/>
                    </a:p>
                  </a:txBody>
                  <a:tcPr/>
                </a:tc>
                <a:tc>
                  <a:txBody>
                    <a:bodyPr/>
                    <a:lstStyle/>
                    <a:p>
                      <a:r>
                        <a:rPr kumimoji="1" lang="en-US" altLang="ja-JP" dirty="0" smtClean="0"/>
                        <a:t>200</a:t>
                      </a:r>
                      <a:endParaRPr kumimoji="1" lang="ja-JP" altLang="en-US" dirty="0"/>
                    </a:p>
                  </a:txBody>
                  <a:tcPr/>
                </a:tc>
                <a:tc>
                  <a:txBody>
                    <a:bodyPr/>
                    <a:lstStyle/>
                    <a:p>
                      <a:r>
                        <a:rPr kumimoji="1" lang="ja-JP" altLang="en-US" dirty="0" smtClean="0"/>
                        <a:t>このコネクタがリクエスト処理対して作成するスレツドの最大数</a:t>
                      </a:r>
                      <a:r>
                        <a:rPr kumimoji="1" lang="en-US" altLang="ja-JP" dirty="0" smtClean="0"/>
                        <a:t>(</a:t>
                      </a:r>
                      <a:r>
                        <a:rPr kumimoji="1" lang="ja-JP" altLang="en-US" dirty="0" smtClean="0"/>
                        <a:t>最大同時実行数</a:t>
                      </a:r>
                      <a:r>
                        <a:rPr kumimoji="1" lang="en-US" altLang="ja-JP" dirty="0" smtClean="0"/>
                        <a:t>)</a:t>
                      </a:r>
                      <a:r>
                        <a:rPr kumimoji="1" lang="ja-JP" altLang="en-US" dirty="0" err="1" smtClean="0"/>
                        <a:t>。</a:t>
                      </a:r>
                      <a:r>
                        <a:rPr kumimoji="1" lang="en-US" altLang="ja-JP" dirty="0" smtClean="0"/>
                        <a:t>Executor</a:t>
                      </a:r>
                      <a:r>
                        <a:rPr kumimoji="1" lang="ja-JP" altLang="en-US" dirty="0" smtClean="0"/>
                        <a:t>属性を指定しない</a:t>
                      </a:r>
                      <a:r>
                        <a:rPr kumimoji="1" lang="en-US" altLang="ja-JP" dirty="0" smtClean="0"/>
                        <a:t>Connector</a:t>
                      </a:r>
                      <a:r>
                        <a:rPr kumimoji="1" lang="ja-JP" altLang="en-US" dirty="0" smtClean="0"/>
                        <a:t>属性はスレッドプールを構成する。</a:t>
                      </a:r>
                    </a:p>
                    <a:p>
                      <a:r>
                        <a:rPr kumimoji="1" lang="ja-JP" altLang="en-US" dirty="0" smtClean="0"/>
                        <a:t>そのスレッドプールが処理待ちキューから実際にリクエスト処理をするスレッドの最大数。</a:t>
                      </a:r>
                      <a:endParaRPr kumimoji="1" lang="ja-JP" altLang="en-US" dirty="0"/>
                    </a:p>
                  </a:txBody>
                  <a:tcPr/>
                </a:tc>
              </a:tr>
              <a:tr h="370840">
                <a:tc>
                  <a:txBody>
                    <a:bodyPr/>
                    <a:lstStyle/>
                    <a:p>
                      <a:r>
                        <a:rPr kumimoji="1" lang="en-US" altLang="ja-JP" dirty="0" err="1" smtClean="0"/>
                        <a:t>max_connections</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データベースサーバに同時接続する最大数。 </a:t>
                      </a:r>
                      <a:endParaRPr kumimoji="1" lang="ja-JP" altLang="en-US" dirty="0"/>
                    </a:p>
                  </a:txBody>
                  <a:tcPr/>
                </a:tc>
              </a:tr>
            </a:tbl>
          </a:graphicData>
        </a:graphic>
      </p:graphicFrame>
    </p:spTree>
    <p:extLst>
      <p:ext uri="{BB962C8B-B14F-4D97-AF65-F5344CB8AC3E}">
        <p14:creationId xmlns:p14="http://schemas.microsoft.com/office/powerpoint/2010/main" val="8679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・まず</a:t>
            </a:r>
            <a:r>
              <a:rPr lang="en-US" altLang="ja-JP" sz="1800" kern="0" dirty="0" smtClean="0">
                <a:solidFill>
                  <a:prstClr val="black"/>
                </a:solidFill>
                <a:latin typeface="Meiryo UI" pitchFamily="50" charset="-128"/>
                <a:ea typeface="Meiryo UI" pitchFamily="50" charset="-128"/>
                <a:cs typeface="Meiryo UI" pitchFamily="50" charset="-128"/>
              </a:rPr>
              <a:t>Apache</a:t>
            </a:r>
            <a:r>
              <a:rPr lang="ja-JP" altLang="en-US" sz="1800" kern="0" dirty="0" smtClean="0">
                <a:solidFill>
                  <a:prstClr val="black"/>
                </a:solidFill>
                <a:latin typeface="Meiryo UI" pitchFamily="50" charset="-128"/>
                <a:ea typeface="Meiryo UI" pitchFamily="50" charset="-128"/>
                <a:cs typeface="Meiryo UI" pitchFamily="50" charset="-128"/>
              </a:rPr>
              <a:t>の</a:t>
            </a:r>
            <a:r>
              <a:rPr lang="en-US" altLang="ja-JP" sz="1800" kern="0" dirty="0" err="1" smtClean="0">
                <a:solidFill>
                  <a:prstClr val="black"/>
                </a:solidFill>
                <a:latin typeface="Meiryo UI" pitchFamily="50" charset="-128"/>
                <a:ea typeface="Meiryo UI" pitchFamily="50" charset="-128"/>
                <a:cs typeface="Meiryo UI" pitchFamily="50" charset="-128"/>
              </a:rPr>
              <a:t>ListenBacklog</a:t>
            </a:r>
            <a:r>
              <a:rPr lang="ja-JP" altLang="en-US" sz="1800" kern="0" dirty="0" smtClean="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smtClean="0">
                <a:solidFill>
                  <a:prstClr val="black"/>
                </a:solidFill>
                <a:latin typeface="Meiryo UI" pitchFamily="50" charset="-128"/>
                <a:ea typeface="Meiryo UI" pitchFamily="50" charset="-128"/>
                <a:cs typeface="Meiryo UI" pitchFamily="50" charset="-128"/>
              </a:rPr>
              <a:t>1000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に渡す。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a:t>
            </a:r>
            <a:r>
              <a:rPr lang="ja-JP" altLang="en-US" sz="1800" kern="0" dirty="0" smtClean="0">
                <a:solidFill>
                  <a:prstClr val="black"/>
                </a:solidFill>
                <a:latin typeface="Meiryo UI" pitchFamily="50" charset="-128"/>
                <a:ea typeface="Meiryo UI" pitchFamily="50" charset="-128"/>
                <a:cs typeface="Meiryo UI" pitchFamily="50" charset="-128"/>
              </a:rPr>
              <a:t>格納する。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キューから</a:t>
            </a:r>
            <a:r>
              <a:rPr lang="en-US" altLang="ja-JP" sz="1800" kern="0" dirty="0" smtClean="0">
                <a:solidFill>
                  <a:prstClr val="black"/>
                </a:solidFill>
                <a:latin typeface="Meiryo UI" pitchFamily="50" charset="-128"/>
                <a:ea typeface="Meiryo UI" pitchFamily="50" charset="-128"/>
                <a:cs typeface="Meiryo UI" pitchFamily="50" charset="-128"/>
              </a:rPr>
              <a:t>100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smtClean="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smtClean="0">
                <a:solidFill>
                  <a:prstClr val="black"/>
                </a:solidFill>
                <a:latin typeface="Meiryo UI" pitchFamily="50" charset="-128"/>
                <a:ea typeface="Meiryo UI" pitchFamily="50" charset="-128"/>
                <a:cs typeface="Meiryo UI" pitchFamily="50" charset="-128"/>
              </a:rPr>
              <a:t>MaxClients</a:t>
            </a:r>
            <a:r>
              <a:rPr lang="ja-JP" altLang="en-US" sz="1800" kern="0" dirty="0" smtClean="0">
                <a:solidFill>
                  <a:prstClr val="black"/>
                </a:solidFill>
                <a:latin typeface="Meiryo UI" pitchFamily="50" charset="-128"/>
                <a:ea typeface="Meiryo UI" pitchFamily="50" charset="-128"/>
                <a:cs typeface="Meiryo UI" pitchFamily="50" charset="-128"/>
              </a:rPr>
              <a:t>と</a:t>
            </a:r>
            <a:r>
              <a:rPr lang="en-US" altLang="ja-JP" sz="1800" kern="0" dirty="0" err="1" smtClean="0">
                <a:solidFill>
                  <a:prstClr val="black"/>
                </a:solidFill>
                <a:latin typeface="Meiryo UI" pitchFamily="50" charset="-128"/>
                <a:ea typeface="Meiryo UI" pitchFamily="50" charset="-128"/>
                <a:cs typeface="Meiryo UI" pitchFamily="50" charset="-128"/>
              </a:rPr>
              <a:t>maxConnections</a:t>
            </a:r>
            <a:r>
              <a:rPr lang="ja-JP" altLang="en-US" sz="1800" kern="0" dirty="0" smtClean="0">
                <a:solidFill>
                  <a:prstClr val="black"/>
                </a:solidFill>
                <a:latin typeface="Meiryo UI" pitchFamily="50" charset="-128"/>
                <a:ea typeface="Meiryo UI" pitchFamily="50" charset="-128"/>
                <a:cs typeface="Meiryo UI" pitchFamily="50" charset="-128"/>
              </a:rPr>
              <a:t>の値を合わせる。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smtClean="0">
                <a:solidFill>
                  <a:prstClr val="black"/>
                </a:solidFill>
                <a:latin typeface="Meiryo UI" pitchFamily="50" charset="-128"/>
                <a:ea typeface="Meiryo UI" pitchFamily="50" charset="-128"/>
                <a:cs typeface="Meiryo UI" pitchFamily="50" charset="-128"/>
              </a:rPr>
              <a:t>Connection</a:t>
            </a:r>
            <a:r>
              <a:rPr lang="ja-JP" altLang="en-US" sz="1800" kern="0" dirty="0" smtClean="0">
                <a:solidFill>
                  <a:prstClr val="black"/>
                </a:solidFill>
                <a:latin typeface="Meiryo UI" pitchFamily="50" charset="-128"/>
                <a:ea typeface="Meiryo UI" pitchFamily="50" charset="-128"/>
                <a:cs typeface="Meiryo UI" pitchFamily="50" charset="-128"/>
              </a:rPr>
              <a:t>キューの接続要求を</a:t>
            </a:r>
            <a:r>
              <a:rPr lang="en-US" altLang="ja-JP" sz="1800" kern="0" dirty="0" smtClean="0">
                <a:solidFill>
                  <a:prstClr val="black"/>
                </a:solidFill>
                <a:latin typeface="Meiryo UI" pitchFamily="50" charset="-128"/>
                <a:ea typeface="Meiryo UI" pitchFamily="50" charset="-128"/>
                <a:cs typeface="Meiryo UI" pitchFamily="50" charset="-128"/>
              </a:rPr>
              <a:t>EFW</a:t>
            </a:r>
            <a:r>
              <a:rPr lang="ja-JP" altLang="en-US" sz="1800" kern="0" dirty="0" smtClean="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smtClean="0">
                <a:solidFill>
                  <a:prstClr val="black"/>
                </a:solidFill>
                <a:latin typeface="Meiryo UI" pitchFamily="50" charset="-128"/>
                <a:ea typeface="Meiryo UI" pitchFamily="50" charset="-128"/>
                <a:cs typeface="Meiryo UI" pitchFamily="50" charset="-128"/>
              </a:rPr>
              <a:t>2</a:t>
            </a:r>
            <a:r>
              <a:rPr lang="ja-JP" altLang="en-US" sz="1800" kern="0" dirty="0" smtClean="0">
                <a:solidFill>
                  <a:prstClr val="black"/>
                </a:solidFill>
                <a:latin typeface="Meiryo UI" pitchFamily="50" charset="-128"/>
                <a:ea typeface="Meiryo UI" pitchFamily="50" charset="-128"/>
                <a:cs typeface="Meiryo UI" pitchFamily="50" charset="-128"/>
              </a:rPr>
              <a:t>種類がある。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smtClean="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66385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smtClean="0">
                <a:solidFill>
                  <a:schemeClr val="tx2"/>
                </a:solidFill>
                <a:latin typeface="Meiryo UI" pitchFamily="50" charset="-128"/>
                <a:ea typeface="Meiryo UI" pitchFamily="50" charset="-128"/>
                <a:cs typeface="Meiryo UI" pitchFamily="50" charset="-128"/>
              </a:rPr>
              <a:t>ListenBackLog</a:t>
            </a:r>
            <a:r>
              <a:rPr lang="ja-JP" altLang="en-US" sz="2800" kern="0" dirty="0" smtClean="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950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重い操作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なる時、左図のカウントダウンメッセージが表示する（</a:t>
            </a:r>
            <a:r>
              <a:rPr lang="en-US" altLang="zh-CN" dirty="0" smtClean="0">
                <a:latin typeface="Meiryo UI" panose="020B0604030504040204" pitchFamily="50" charset="-128"/>
                <a:ea typeface="Meiryo UI" panose="020B0604030504040204" pitchFamily="50" charset="-128"/>
              </a:rPr>
              <a:t>30</a:t>
            </a:r>
            <a:r>
              <a:rPr lang="ja-JP" altLang="en-US" dirty="0" smtClean="0">
                <a:latin typeface="Meiryo UI" panose="020B0604030504040204" pitchFamily="50" charset="-128"/>
                <a:ea typeface="Meiryo UI" panose="020B0604030504040204" pitchFamily="50" charset="-128"/>
              </a:rPr>
              <a:t>秒計）。</a:t>
            </a:r>
            <a:r>
              <a:rPr lang="ja-JP" altLang="en-US" kern="0" dirty="0" smtClean="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262800" y="298800"/>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7338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716454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3"/>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なる時、左図の混雑メッセージが表示する。</a:t>
            </a:r>
            <a:r>
              <a:rPr lang="ja-JP" altLang="en-US" kern="0" dirty="0" smtClean="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3809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591</Words>
  <Application>Microsoft Office PowerPoint</Application>
  <PresentationFormat>画面に合わせる (4:3)</PresentationFormat>
  <Paragraphs>100</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7</vt:i4>
      </vt:variant>
    </vt:vector>
  </HeadingPairs>
  <TitlesOfParts>
    <vt:vector size="15"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v0.3</vt:lpstr>
      <vt:lpstr>システム概念図</vt:lpstr>
      <vt:lpstr>システム概念図説明</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 Efw環境構築v0.3</dc:title>
  <dc:creator>孫 迪</dc:creator>
  <cp:lastModifiedBy>常 珂軍</cp:lastModifiedBy>
  <cp:revision>236</cp:revision>
  <dcterms:created xsi:type="dcterms:W3CDTF">2019-06-14T02:48:37Z</dcterms:created>
  <dcterms:modified xsi:type="dcterms:W3CDTF">2019-12-23T06:27:16Z</dcterms:modified>
</cp:coreProperties>
</file>