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392" r:id="rId2"/>
    <p:sldId id="486" r:id="rId3"/>
    <p:sldId id="432" r:id="rId4"/>
    <p:sldId id="491" r:id="rId5"/>
    <p:sldId id="492" r:id="rId6"/>
    <p:sldId id="493" r:id="rId7"/>
    <p:sldId id="494" r:id="rId8"/>
    <p:sldId id="495" r:id="rId9"/>
    <p:sldId id="496" r:id="rId10"/>
    <p:sldId id="497" r:id="rId11"/>
    <p:sldId id="498" r:id="rId12"/>
    <p:sldId id="499" r:id="rId13"/>
    <p:sldId id="500" r:id="rId14"/>
    <p:sldId id="501" r:id="rId15"/>
    <p:sldId id="502" r:id="rId16"/>
  </p:sldIdLst>
  <p:sldSz cx="9144000" cy="6858000" type="screen4x3"/>
  <p:notesSz cx="7099300" cy="10234613"/>
  <p:custDataLst>
    <p:tags r:id="rId19"/>
  </p:custDataLst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9900"/>
    <a:srgbClr val="0000FF"/>
    <a:srgbClr val="007033"/>
    <a:srgbClr val="008A3E"/>
    <a:srgbClr val="609ED6"/>
    <a:srgbClr val="99CCFF"/>
    <a:srgbClr val="66CCFF"/>
    <a:srgbClr val="0033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53" autoAdjust="0"/>
    <p:restoredTop sz="99643" autoAdjust="0"/>
  </p:normalViewPr>
  <p:slideViewPr>
    <p:cSldViewPr snapToGrid="0">
      <p:cViewPr varScale="1">
        <p:scale>
          <a:sx n="78" d="100"/>
          <a:sy n="78" d="100"/>
        </p:scale>
        <p:origin x="1324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EEA4EC-110F-4EBE-8324-45D9533D5526}" type="datetimeFigureOut">
              <a:rPr lang="ja-JP" altLang="en-US"/>
              <a:pPr>
                <a:defRPr/>
              </a:pPr>
              <a:t>2022/10/16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68A9FDE-10FD-45DA-A1F0-F8F5C326467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561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05D0ECA-68A4-4E95-906C-2D1519606506}" type="datetimeFigureOut">
              <a:rPr lang="ja-JP" altLang="en-US"/>
              <a:pPr>
                <a:defRPr/>
              </a:pPr>
              <a:t>2022/10/16</a:t>
            </a:fld>
            <a:endParaRPr lang="en-US" alt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411F456-129C-4679-AE79-8CAE1F5EB50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7507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354DFD-A574-4020-9875-E8EE80E50137}" type="slidenum">
              <a:rPr lang="ja-JP" altLang="en-US"/>
              <a:pPr algn="r" eaLnBrk="1" hangingPunct="1">
                <a:spcBef>
                  <a:spcPct val="0"/>
                </a:spcBef>
              </a:pPr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9519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8566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75662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19659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51569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39020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28138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3239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0566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0329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944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74996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02578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4915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49031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0" y="863001"/>
            <a:ext cx="8712968" cy="4571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6" name="テキスト ボックス 9"/>
          <p:cNvSpPr txBox="1">
            <a:spLocks noChangeArrowheads="1"/>
          </p:cNvSpPr>
          <p:nvPr/>
        </p:nvSpPr>
        <p:spPr bwMode="auto">
          <a:xfrm>
            <a:off x="-36000" y="-46800"/>
            <a:ext cx="3240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400" b="1" dirty="0">
                <a:solidFill>
                  <a:srgbClr val="C00000"/>
                </a:solidFill>
              </a:rPr>
              <a:t>EFW MAKE IT EASY</a:t>
            </a:r>
            <a:endParaRPr lang="ja-JP" altLang="en-US" sz="1400" b="1" dirty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651986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46043"/>
          </a:xfrm>
        </p:spPr>
        <p:txBody>
          <a:bodyPr>
            <a:normAutofit/>
          </a:bodyPr>
          <a:lstStyle>
            <a:lvl1pPr>
              <a:defRPr sz="1800">
                <a:latin typeface="MS UI Gothic" pitchFamily="50" charset="-128"/>
                <a:ea typeface="MS UI Gothic" pitchFamily="50" charset="-128"/>
              </a:defRPr>
            </a:lvl1pPr>
            <a:lvl2pPr>
              <a:defRPr sz="1800">
                <a:latin typeface="MS UI Gothic" pitchFamily="50" charset="-128"/>
                <a:ea typeface="MS UI Gothic" pitchFamily="50" charset="-128"/>
              </a:defRPr>
            </a:lvl2pPr>
            <a:lvl3pPr>
              <a:defRPr sz="1800">
                <a:latin typeface="MS UI Gothic" pitchFamily="50" charset="-128"/>
                <a:ea typeface="MS UI Gothic" pitchFamily="50" charset="-128"/>
              </a:defRPr>
            </a:lvl3pPr>
            <a:lvl4pPr>
              <a:defRPr sz="1800">
                <a:latin typeface="MS UI Gothic" pitchFamily="50" charset="-128"/>
                <a:ea typeface="MS UI Gothic" pitchFamily="50" charset="-128"/>
              </a:defRPr>
            </a:lvl4pPr>
            <a:lvl5pPr>
              <a:defRPr sz="1800">
                <a:latin typeface="MS UI Gothic" pitchFamily="50" charset="-128"/>
                <a:ea typeface="MS UI Gothic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8" name="スライド番号プレースホルダー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CBF0-9F56-4157-9FC0-529FA0A011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837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1" name="スライド番号プレースホルダー 1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5AA8DC3-14C1-4C98-A520-5519C9F789F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 bwMode="auto">
          <a:xfrm>
            <a:off x="698500" y="24225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en-US" altLang="ja-JP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AZURE</a:t>
            </a:r>
            <a:r>
              <a:rPr lang="ja-JP" altLang="en-US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シングルページアプリ</a:t>
            </a:r>
            <a:endParaRPr lang="en-US" altLang="ja-JP" sz="3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V0.1</a:t>
            </a:r>
          </a:p>
        </p:txBody>
      </p:sp>
      <p:sp>
        <p:nvSpPr>
          <p:cNvPr id="8" name="タイトル 1"/>
          <p:cNvSpPr txBox="1">
            <a:spLocks/>
          </p:cNvSpPr>
          <p:nvPr/>
        </p:nvSpPr>
        <p:spPr bwMode="auto">
          <a:xfrm>
            <a:off x="0" y="4365625"/>
            <a:ext cx="9144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エスコ・ジャパン株式会社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2022.10.16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0985CDFD-9B66-4003-A718-A1265EE8C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1882"/>
            <a:ext cx="9144000" cy="542925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３－２．テスト、ログイン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963F818-2A13-436A-9C2C-CED7EF361D94}"/>
              </a:ext>
            </a:extLst>
          </p:cNvPr>
          <p:cNvSpPr/>
          <p:nvPr/>
        </p:nvSpPr>
        <p:spPr>
          <a:xfrm>
            <a:off x="2601002" y="3339193"/>
            <a:ext cx="3318105" cy="408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6587EDA-0451-469D-9E92-10F6E7231F9D}"/>
              </a:ext>
            </a:extLst>
          </p:cNvPr>
          <p:cNvSpPr/>
          <p:nvPr/>
        </p:nvSpPr>
        <p:spPr>
          <a:xfrm>
            <a:off x="4794474" y="4269851"/>
            <a:ext cx="1124634" cy="408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315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6FABB6F-BF23-4198-B7E5-20B74090C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1882"/>
            <a:ext cx="9144000" cy="542925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３－３．テスト、ログイン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6587EDA-0451-469D-9E92-10F6E7231F9D}"/>
              </a:ext>
            </a:extLst>
          </p:cNvPr>
          <p:cNvSpPr/>
          <p:nvPr/>
        </p:nvSpPr>
        <p:spPr>
          <a:xfrm>
            <a:off x="4876116" y="4114730"/>
            <a:ext cx="1042991" cy="408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99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2D6CD7E-763E-4A23-BB9A-6CB075A50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1882"/>
            <a:ext cx="9144000" cy="542925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３－４．テスト、ログイン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59491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2D6CD7E-763E-4A23-BB9A-6CB075A50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1882"/>
            <a:ext cx="9144000" cy="542925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３－５．テスト、ログアウト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53AFF89-BB3D-4A81-8D17-7AF79DE851A0}"/>
              </a:ext>
            </a:extLst>
          </p:cNvPr>
          <p:cNvSpPr/>
          <p:nvPr/>
        </p:nvSpPr>
        <p:spPr>
          <a:xfrm>
            <a:off x="7959240" y="1573334"/>
            <a:ext cx="1042991" cy="408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127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C8A4C4E-03AA-407E-92E5-2FAF42F55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1882"/>
            <a:ext cx="9144000" cy="542925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３－６．テスト、ログアウト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53AFF89-BB3D-4A81-8D17-7AF79DE851A0}"/>
              </a:ext>
            </a:extLst>
          </p:cNvPr>
          <p:cNvSpPr/>
          <p:nvPr/>
        </p:nvSpPr>
        <p:spPr>
          <a:xfrm>
            <a:off x="2979026" y="3830462"/>
            <a:ext cx="3176845" cy="692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739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8F24819-AB90-4C62-93EA-190A542B3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52" y="1101882"/>
            <a:ext cx="9144000" cy="542925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３－７．テスト、ログアウト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0628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１．参考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URL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9BD9B4D-8F6D-4FC1-A42C-337E9A9623C1}"/>
              </a:ext>
            </a:extLst>
          </p:cNvPr>
          <p:cNvSpPr/>
          <p:nvPr/>
        </p:nvSpPr>
        <p:spPr>
          <a:xfrm>
            <a:off x="251136" y="1212308"/>
            <a:ext cx="7913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https://learn.microsoft.com/en-us/azure/active-directory/develop/scenario-spa-app-registration#redirect-uri-msaljs-20-with-auth-code-flow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83E94E-50DC-4707-8365-6DA692E4E3BE}"/>
              </a:ext>
            </a:extLst>
          </p:cNvPr>
          <p:cNvSpPr/>
          <p:nvPr/>
        </p:nvSpPr>
        <p:spPr>
          <a:xfrm>
            <a:off x="307974" y="2015791"/>
            <a:ext cx="81727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https://github.com/AzureAD/microsoft-authentication-library-for-js/tree/dev/samples/msal-browser-samples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7568AD7-AC38-4B07-9DB4-E1DF326058E8}"/>
              </a:ext>
            </a:extLst>
          </p:cNvPr>
          <p:cNvSpPr/>
          <p:nvPr/>
        </p:nvSpPr>
        <p:spPr>
          <a:xfrm>
            <a:off x="307973" y="2804519"/>
            <a:ext cx="8305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https://github.com/efwGrp/efw4.X/tree/master/samples/helloAzure</a:t>
            </a:r>
          </a:p>
        </p:txBody>
      </p:sp>
    </p:spTree>
    <p:extLst>
      <p:ext uri="{BB962C8B-B14F-4D97-AF65-F5344CB8AC3E}">
        <p14:creationId xmlns:p14="http://schemas.microsoft.com/office/powerpoint/2010/main" val="1248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FAB35E9-610A-42DC-9F34-A8F59A908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1882"/>
            <a:ext cx="9144000" cy="542925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２－１．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Azure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ポータル画面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431455" y="2322692"/>
            <a:ext cx="756574" cy="6899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80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B3EE2A7-F8FE-4B78-8041-0E64D114A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1882"/>
            <a:ext cx="9144000" cy="542925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２－２．アプリの一覧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82087" y="5411154"/>
            <a:ext cx="1420141" cy="442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7FC40F0-5F5A-4E67-BB78-581D8197EFAB}"/>
              </a:ext>
            </a:extLst>
          </p:cNvPr>
          <p:cNvSpPr/>
          <p:nvPr/>
        </p:nvSpPr>
        <p:spPr>
          <a:xfrm>
            <a:off x="2006138" y="2469289"/>
            <a:ext cx="696242" cy="442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42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93AEC647-7BBD-41C9-A2E7-AEBD85A88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1882"/>
            <a:ext cx="9144000" cy="542925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２－３．アプリの登録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1912" y="6141438"/>
            <a:ext cx="867460" cy="442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7FC40F0-5F5A-4E67-BB78-581D8197EFAB}"/>
              </a:ext>
            </a:extLst>
          </p:cNvPr>
          <p:cNvSpPr/>
          <p:nvPr/>
        </p:nvSpPr>
        <p:spPr>
          <a:xfrm>
            <a:off x="61912" y="3067856"/>
            <a:ext cx="1765532" cy="442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85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BA35C818-6261-479B-989C-84291A62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1882"/>
            <a:ext cx="9144000" cy="542925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２－４．アプリ登録完了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2094819" y="4508581"/>
            <a:ext cx="2117950" cy="334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7FC40F0-5F5A-4E67-BB78-581D8197EFAB}"/>
              </a:ext>
            </a:extLst>
          </p:cNvPr>
          <p:cNvSpPr/>
          <p:nvPr/>
        </p:nvSpPr>
        <p:spPr>
          <a:xfrm>
            <a:off x="2094819" y="3845379"/>
            <a:ext cx="2117951" cy="334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36D6D5C-E8D1-422D-9888-C38D40DE7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128" y="4010463"/>
            <a:ext cx="3956916" cy="2349419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B3A8E23-8FC8-4C4F-8B0C-F7EF26CC3C65}"/>
              </a:ext>
            </a:extLst>
          </p:cNvPr>
          <p:cNvCxnSpPr>
            <a:cxnSpLocks/>
          </p:cNvCxnSpPr>
          <p:nvPr/>
        </p:nvCxnSpPr>
        <p:spPr>
          <a:xfrm>
            <a:off x="4212769" y="4012673"/>
            <a:ext cx="1200150" cy="433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A024FCB-6334-45FB-9ACC-89133941E746}"/>
              </a:ext>
            </a:extLst>
          </p:cNvPr>
          <p:cNvCxnSpPr>
            <a:cxnSpLocks/>
          </p:cNvCxnSpPr>
          <p:nvPr/>
        </p:nvCxnSpPr>
        <p:spPr>
          <a:xfrm flipV="1">
            <a:off x="4212768" y="4580164"/>
            <a:ext cx="2400303" cy="23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42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3535DF0-76BD-4BDF-A847-3CF86F0E2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1882"/>
            <a:ext cx="9144000" cy="542925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２－５．認証設定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870926" y="2655287"/>
            <a:ext cx="1897517" cy="1215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7FC40F0-5F5A-4E67-BB78-581D8197EFAB}"/>
              </a:ext>
            </a:extLst>
          </p:cNvPr>
          <p:cNvSpPr/>
          <p:nvPr/>
        </p:nvSpPr>
        <p:spPr>
          <a:xfrm>
            <a:off x="2029505" y="3535927"/>
            <a:ext cx="2117951" cy="334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B3A8E23-8FC8-4C4F-8B0C-F7EF26CC3C65}"/>
              </a:ext>
            </a:extLst>
          </p:cNvPr>
          <p:cNvCxnSpPr>
            <a:cxnSpLocks/>
          </p:cNvCxnSpPr>
          <p:nvPr/>
        </p:nvCxnSpPr>
        <p:spPr>
          <a:xfrm flipH="1">
            <a:off x="4212768" y="3698421"/>
            <a:ext cx="2658159" cy="131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963F818-2A13-436A-9C2C-CED7EF361D94}"/>
              </a:ext>
            </a:extLst>
          </p:cNvPr>
          <p:cNvSpPr/>
          <p:nvPr/>
        </p:nvSpPr>
        <p:spPr>
          <a:xfrm>
            <a:off x="2273073" y="4841717"/>
            <a:ext cx="2117951" cy="334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558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4C176E7-F427-466D-8242-DF28F9D42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1882"/>
            <a:ext cx="9144000" cy="542925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２－６．認証設定２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1933912" y="6082393"/>
            <a:ext cx="727645" cy="448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7FC40F0-5F5A-4E67-BB78-581D8197EFAB}"/>
              </a:ext>
            </a:extLst>
          </p:cNvPr>
          <p:cNvSpPr/>
          <p:nvPr/>
        </p:nvSpPr>
        <p:spPr>
          <a:xfrm>
            <a:off x="1972351" y="3776993"/>
            <a:ext cx="2117951" cy="492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963F818-2A13-436A-9C2C-CED7EF361D94}"/>
              </a:ext>
            </a:extLst>
          </p:cNvPr>
          <p:cNvSpPr/>
          <p:nvPr/>
        </p:nvSpPr>
        <p:spPr>
          <a:xfrm>
            <a:off x="1939695" y="4735581"/>
            <a:ext cx="3783469" cy="334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44E059A-1DEA-42CC-A85B-C66000EE8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1882"/>
            <a:ext cx="9144000" cy="542925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３－１．テスト、ログイン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7FC40F0-5F5A-4E67-BB78-581D8197EFAB}"/>
              </a:ext>
            </a:extLst>
          </p:cNvPr>
          <p:cNvSpPr/>
          <p:nvPr/>
        </p:nvSpPr>
        <p:spPr>
          <a:xfrm>
            <a:off x="612775" y="1284514"/>
            <a:ext cx="2117951" cy="334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963F818-2A13-436A-9C2C-CED7EF361D94}"/>
              </a:ext>
            </a:extLst>
          </p:cNvPr>
          <p:cNvSpPr/>
          <p:nvPr/>
        </p:nvSpPr>
        <p:spPr>
          <a:xfrm>
            <a:off x="2601002" y="3086543"/>
            <a:ext cx="3318105" cy="660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1446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LMS_API_VERSION" val="SCORM 1.2"/>
  <p:tag name="ISPRING_ULTRA_SCORM_COURSE_ID" val="2FB98E69-29C4-4A6B-85DC-5AA21706F4F0"/>
  <p:tag name="ISPRING_CMI5_LAUNCH_METHOD" val="any window"/>
  <p:tag name="ISPRING_SCORM_RATE_SLIDES" val="1"/>
  <p:tag name="ISPRINGCLOUDFOLDERID" val="1"/>
  <p:tag name="ISPRINGONLINEFOLDERID" val="1"/>
  <p:tag name="ISPRING_OUTPUT_FOLDER" val="[[&quot;x6\&quot;T{0A1F2BAE-1CEA-4DCF-97F0-F7F7D714EBC9}&quot;,&quot;C:\\Users\\kejun.chang\\Documents\\GitHub\\efw4_online_ppt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free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PASSING_SCORE" val="100.000000"/>
  <p:tag name="ISPRING_ULTRA_SCORM_COURCE_TITLE" val="EFW紹介v1.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QUIZZES" val="0"/>
  <p:tag name="ISPRING_PRESENTATION_TITLE" val="EFW紹介v1.6"/>
</p:tagLst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​​テーマ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39074</TotalTime>
  <Words>202</Words>
  <Application>Microsoft Office PowerPoint</Application>
  <PresentationFormat>画面に合わせる (4:3)</PresentationFormat>
  <Paragraphs>50</Paragraphs>
  <Slides>15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Meiryo UI</vt:lpstr>
      <vt:lpstr>ＭＳ Ｐゴシック</vt:lpstr>
      <vt:lpstr>MS UI Gothic</vt:lpstr>
      <vt:lpstr>Arial</vt:lpstr>
      <vt:lpstr>Calibri</vt:lpstr>
      <vt:lpstr>1_Office ​​テーマ</vt:lpstr>
      <vt:lpstr>PowerPoint プレゼンテーション</vt:lpstr>
      <vt:lpstr>１．参考URL</vt:lpstr>
      <vt:lpstr>２－１．Azureポータル画面</vt:lpstr>
      <vt:lpstr>２－２．アプリの一覧</vt:lpstr>
      <vt:lpstr>２－３．アプリの登録</vt:lpstr>
      <vt:lpstr>２－４．アプリ登録完了</vt:lpstr>
      <vt:lpstr>２－５．認証設定</vt:lpstr>
      <vt:lpstr>２－６．認証設定２</vt:lpstr>
      <vt:lpstr>３－１．テスト、ログイン</vt:lpstr>
      <vt:lpstr>３－２．テスト、ログイン</vt:lpstr>
      <vt:lpstr>３－３．テスト、ログイン</vt:lpstr>
      <vt:lpstr>３－４．テスト、ログイン</vt:lpstr>
      <vt:lpstr>３－５．テスト、ログアウト</vt:lpstr>
      <vt:lpstr>３－６．テスト、ログアウト</vt:lpstr>
      <vt:lpstr>３－７．テスト、ログアウト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EFW紹介v1.6</dc:title>
  <dc:creator>常 珂軍</dc:creator>
  <cp:lastModifiedBy>常 珂軍</cp:lastModifiedBy>
  <cp:revision>4980</cp:revision>
  <cp:lastPrinted>2012-10-25T09:56:50Z</cp:lastPrinted>
  <dcterms:modified xsi:type="dcterms:W3CDTF">2022-10-16T10:50:13Z</dcterms:modified>
</cp:coreProperties>
</file>