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2022/7/15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2022/7/15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V2.0</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2021.04.06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14267429"/>
              </p:ext>
            </p:extLst>
          </p:nvPr>
        </p:nvGraphicFramePr>
        <p:xfrm>
          <a:off x="323850" y="1076866"/>
          <a:ext cx="8583386"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年度チャネル拡大開発中</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チャネル拡大：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上で実装</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134"/>
              </p:ext>
            </p:extLst>
          </p:nvPr>
        </p:nvGraphicFramePr>
        <p:xfrm>
          <a:off x="323850" y="1076866"/>
          <a:ext cx="8583386" cy="5377134"/>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3636693129"/>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a:t>SQL</a:t>
                      </a:r>
                      <a:r>
                        <a:rPr kumimoji="1" lang="en-US" altLang="ja-JP" sz="100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pic>
        <p:nvPicPr>
          <p:cNvPr id="7" name="図 6">
            <a:extLst>
              <a:ext uri="{FF2B5EF4-FFF2-40B4-BE49-F238E27FC236}">
                <a16:creationId xmlns:a16="http://schemas.microsoft.com/office/drawing/2014/main" id="{772AEA78-7147-4004-9774-4EB977D60D77}"/>
              </a:ext>
            </a:extLst>
          </p:cNvPr>
          <p:cNvPicPr>
            <a:picLocks noChangeAspect="1"/>
          </p:cNvPicPr>
          <p:nvPr/>
        </p:nvPicPr>
        <p:blipFill>
          <a:blip r:embed="rId3"/>
          <a:stretch>
            <a:fillRect/>
          </a:stretch>
        </p:blipFill>
        <p:spPr>
          <a:xfrm>
            <a:off x="5624136" y="1529145"/>
            <a:ext cx="3255850" cy="3047885"/>
          </a:xfrm>
          <a:prstGeom prst="rect">
            <a:avLst/>
          </a:prstGeom>
          <a:effectLst>
            <a:outerShdw blurRad="50800" dist="38100" dir="2700000" algn="tl" rotWithShape="0">
              <a:prstClr val="black">
                <a:alpha val="40000"/>
              </a:prstClr>
            </a:outerShdw>
          </a:effectLst>
        </p:spPr>
      </p:pic>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36971</TotalTime>
  <Words>2164</Words>
  <Application>Microsoft Office PowerPoint</Application>
  <PresentationFormat>画面に合わせる (4:3)</PresentationFormat>
  <Paragraphs>537</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4298</cp:revision>
  <cp:lastPrinted>2012-10-25T09:56:50Z</cp:lastPrinted>
  <dcterms:modified xsi:type="dcterms:W3CDTF">2022-07-15T08:32:45Z</dcterms:modified>
</cp:coreProperties>
</file>