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392" r:id="rId2"/>
    <p:sldId id="431" r:id="rId3"/>
    <p:sldId id="432" r:id="rId4"/>
    <p:sldId id="433" r:id="rId5"/>
  </p:sldIdLst>
  <p:sldSz cx="9144000" cy="6858000" type="screen4x3"/>
  <p:notesSz cx="7099300" cy="10234613"/>
  <p:custDataLst>
    <p:tags r:id="rId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2019/12/28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2019/12/28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3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3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処理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スピードの経験値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V0.3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2019.12.28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．大量データ検索の実例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フローチャート : 磁気ディスク 1"/>
          <p:cNvSpPr/>
          <p:nvPr/>
        </p:nvSpPr>
        <p:spPr>
          <a:xfrm>
            <a:off x="705758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分割１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2657929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 : 磁気ディスク 11"/>
          <p:cNvSpPr/>
          <p:nvPr/>
        </p:nvSpPr>
        <p:spPr>
          <a:xfrm>
            <a:off x="6667500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分割２万・・・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38057" y="3033486"/>
            <a:ext cx="1132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r>
              <a:rPr lang="ja-JP" altLang="en-US" dirty="0"/>
              <a:t>・・・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705758" y="1152073"/>
            <a:ext cx="7688942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自動車契約テーブル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サーバ、よいスペック設定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307975" y="3711926"/>
            <a:ext cx="8579385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の簡単な検索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行って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、数件を抽出する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 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count(*) 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 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“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自動車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契約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テーブル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 “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車検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満了日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"=‘201809’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全データ量：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18188825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269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秒かかる。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lang="ja-JP" altLang="en-US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つの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分割：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27773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件の場合、０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.271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かかる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１秒１０万件　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</a:t>
            </a:r>
            <a:r>
              <a:rPr lang="ja-JP" altLang="en-US" sz="1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ぐらいの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索引なし検索は可能。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検索結果がキャンシングされた後、次回検索はもっと早くなるケースがある。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5"/>
          <p:cNvSpPr txBox="1">
            <a:spLocks noChangeArrowheads="1"/>
          </p:cNvSpPr>
          <p:nvPr/>
        </p:nvSpPr>
        <p:spPr bwMode="auto">
          <a:xfrm>
            <a:off x="276894" y="2852510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</a:t>
            </a: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の検索</a:t>
            </a: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回数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99208"/>
              </p:ext>
            </p:extLst>
          </p:nvPr>
        </p:nvGraphicFramePr>
        <p:xfrm>
          <a:off x="276896" y="324491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/>
                <a:gridCol w="1407885"/>
                <a:gridCol w="1364343"/>
                <a:gridCol w="1378857"/>
                <a:gridCol w="1349829"/>
                <a:gridCol w="13689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ケース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テキスト ボックス 5"/>
          <p:cNvSpPr txBox="1">
            <a:spLocks noChangeArrowheads="1"/>
          </p:cNvSpPr>
          <p:nvPr/>
        </p:nvSpPr>
        <p:spPr bwMode="auto">
          <a:xfrm>
            <a:off x="276895" y="1163311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１件特定の平均検索</a:t>
            </a:r>
            <a:r>
              <a:rPr lang="ja-JP" altLang="en-US" sz="16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4894"/>
              </p:ext>
            </p:extLst>
          </p:nvPr>
        </p:nvGraphicFramePr>
        <p:xfrm>
          <a:off x="276894" y="155759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/>
                <a:gridCol w="1407885"/>
                <a:gridCol w="1364343"/>
                <a:gridCol w="1378857"/>
                <a:gridCol w="1349829"/>
                <a:gridCol w="13689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ケース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70ms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２．大量データ検索の性能参考値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5"/>
          <p:cNvSpPr txBox="1">
            <a:spLocks noChangeArrowheads="1"/>
          </p:cNvSpPr>
          <p:nvPr/>
        </p:nvSpPr>
        <p:spPr bwMode="auto">
          <a:xfrm>
            <a:off x="276891" y="4676502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算式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ボックス 5"/>
          <p:cNvSpPr txBox="1">
            <a:spLocks noChangeArrowheads="1"/>
          </p:cNvSpPr>
          <p:nvPr/>
        </p:nvSpPr>
        <p:spPr bwMode="auto">
          <a:xfrm>
            <a:off x="3053093" y="5025042"/>
            <a:ext cx="429610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検索時間　＝ 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k</a:t>
            </a:r>
            <a:r>
              <a:rPr lang="ja-JP" altLang="en-US" sz="2000" i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＊ 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回数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025873" y="5474412"/>
            <a:ext cx="5218386" cy="498677"/>
            <a:chOff x="756745" y="5398946"/>
            <a:chExt cx="5218386" cy="498677"/>
          </a:xfrm>
        </p:grpSpPr>
        <p:sp>
          <p:nvSpPr>
            <p:cNvPr id="16" name="テキスト ボックス 5"/>
            <p:cNvSpPr txBox="1">
              <a:spLocks noChangeArrowheads="1"/>
            </p:cNvSpPr>
            <p:nvPr/>
          </p:nvSpPr>
          <p:spPr bwMode="auto">
            <a:xfrm>
              <a:off x="756745" y="5398946"/>
              <a:ext cx="521838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検索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回数（</a:t>
              </a:r>
              <a:r>
                <a:rPr lang="en-US" altLang="ja-JP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PK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あり）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＝ </a:t>
              </a:r>
              <a:r>
                <a:rPr lang="en-US" altLang="ja-JP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log 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　データ件数</a:t>
              </a:r>
              <a:endPara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8" name="テキスト ボックス 5"/>
            <p:cNvSpPr txBox="1">
              <a:spLocks noChangeArrowheads="1"/>
            </p:cNvSpPr>
            <p:nvPr/>
          </p:nvSpPr>
          <p:spPr bwMode="auto">
            <a:xfrm>
              <a:off x="3683391" y="5559069"/>
              <a:ext cx="358984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ja-JP" sz="16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2</a:t>
              </a:r>
            </a:p>
          </p:txBody>
        </p:sp>
      </p:grpSp>
      <p:sp>
        <p:nvSpPr>
          <p:cNvPr id="20" name="テキスト ボックス 5"/>
          <p:cNvSpPr txBox="1">
            <a:spLocks noChangeArrowheads="1"/>
          </p:cNvSpPr>
          <p:nvPr/>
        </p:nvSpPr>
        <p:spPr bwMode="auto">
          <a:xfrm>
            <a:off x="2004687" y="5895632"/>
            <a:ext cx="613278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回数（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PK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なし）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＝ データ件数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7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３．大量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発行の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場合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76894" y="4189480"/>
            <a:ext cx="85793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一回の処理に数多い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発行を行う場合、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文送信と結果受取りの通信時間は無視できない。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PC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で、</a:t>
            </a: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HelloWorld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サンプルに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PostgreSQL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挿入処理は１回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15ms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ぐらい。つまり、　　１分間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4000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発行ができる。また、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mySQL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挿入処理は１分間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10000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発行との経験がある。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つまり、簡単な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なら　「　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１秒１００回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」。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325089" y="1271752"/>
            <a:ext cx="184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4391692" y="1271752"/>
            <a:ext cx="613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7405976" y="1271752"/>
            <a:ext cx="34693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724852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90666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838589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835391" y="1708434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ボタン押下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3901205" y="171071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949128" y="171559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3901205" y="2253556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942996" y="2252490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5" name="直線矢印コネクタ 4"/>
          <p:cNvCxnSpPr>
            <a:stCxn id="2" idx="3"/>
            <a:endCxn id="14" idx="1"/>
          </p:cNvCxnSpPr>
          <p:nvPr/>
        </p:nvCxnSpPr>
        <p:spPr>
          <a:xfrm>
            <a:off x="1816367" y="1889738"/>
            <a:ext cx="2084838" cy="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3"/>
            <a:endCxn id="15" idx="1"/>
          </p:cNvCxnSpPr>
          <p:nvPr/>
        </p:nvCxnSpPr>
        <p:spPr>
          <a:xfrm>
            <a:off x="4882181" y="1892016"/>
            <a:ext cx="2066947" cy="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5" idx="1"/>
            <a:endCxn id="21" idx="3"/>
          </p:cNvCxnSpPr>
          <p:nvPr/>
        </p:nvCxnSpPr>
        <p:spPr>
          <a:xfrm flipH="1">
            <a:off x="4882181" y="1896896"/>
            <a:ext cx="2066947" cy="5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3"/>
            <a:endCxn id="22" idx="1"/>
          </p:cNvCxnSpPr>
          <p:nvPr/>
        </p:nvCxnSpPr>
        <p:spPr>
          <a:xfrm flipV="1">
            <a:off x="4882181" y="243379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56764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32739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3901205" y="2953015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6915488" y="2979987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4848541" y="314567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327842" y="3529556"/>
            <a:ext cx="6105642" cy="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350443" y="1551534"/>
            <a:ext cx="1134533" cy="1743748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通信時間</a:t>
            </a:r>
          </a:p>
        </p:txBody>
      </p:sp>
    </p:spTree>
    <p:extLst>
      <p:ext uri="{BB962C8B-B14F-4D97-AF65-F5344CB8AC3E}">
        <p14:creationId xmlns:p14="http://schemas.microsoft.com/office/powerpoint/2010/main" val="563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CE_TITLE" val="DB処理スピードの経験値v0.3"/>
  <p:tag name="ISPRING_ULTRA_SCORM_COURSE_ID" val="3646EA2F-B580-466D-A2B7-03A95492CBF8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DB処理スピードの経験値v0.3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37102</TotalTime>
  <Words>260</Words>
  <Application>Microsoft Office PowerPoint</Application>
  <PresentationFormat>画面に合わせる (4:3)</PresentationFormat>
  <Paragraphs>92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１．大量データ検索の実例</vt:lpstr>
      <vt:lpstr>２．大量データ検索の性能参考値</vt:lpstr>
      <vt:lpstr>３．大量SQL発行の場合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DB処理スピードの経験値v0.3</dc:title>
  <dc:creator>常 珂軍</dc:creator>
  <cp:lastModifiedBy>常 珂軍</cp:lastModifiedBy>
  <cp:revision>4402</cp:revision>
  <cp:lastPrinted>2012-10-25T09:56:50Z</cp:lastPrinted>
  <dcterms:modified xsi:type="dcterms:W3CDTF">2019-12-28T00:00:37Z</dcterms:modified>
</cp:coreProperties>
</file>