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392" r:id="rId2"/>
    <p:sldId id="486" r:id="rId3"/>
    <p:sldId id="432" r:id="rId4"/>
    <p:sldId id="406" r:id="rId5"/>
    <p:sldId id="485" r:id="rId6"/>
    <p:sldId id="487" r:id="rId7"/>
    <p:sldId id="488" r:id="rId8"/>
    <p:sldId id="489" r:id="rId9"/>
    <p:sldId id="484" r:id="rId10"/>
    <p:sldId id="490" r:id="rId11"/>
  </p:sldIdLst>
  <p:sldSz cx="9144000" cy="6858000" type="screen4x3"/>
  <p:notesSz cx="7099300" cy="10234613"/>
  <p:custDataLst>
    <p:tags r:id="rId14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3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26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2021/6/1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2021/6/1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6303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23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056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2954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3940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826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9055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910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zh-TW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</a:t>
            </a:r>
            <a:r>
              <a:rPr lang="zh-TW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進格</a:t>
            </a:r>
            <a:r>
              <a:rPr lang="zh-TW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勉強</a:t>
            </a:r>
            <a:endParaRPr lang="en-US" altLang="zh-TW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3600" dirty="0" err="1" smtClean="0"/>
              <a:t>efwLambdaServlet</a:t>
            </a:r>
            <a:r>
              <a:rPr lang="zh-TW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編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2021.05.17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109056" y="5194738"/>
            <a:ext cx="3383006" cy="15458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インタフェース一覧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</a:t>
            </a:r>
            <a:r>
              <a:rPr lang="en-US" altLang="ja-JP" sz="15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15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構成</a:t>
            </a:r>
            <a:endParaRPr lang="ja-JP" altLang="en-US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３、システム構成図</a:t>
            </a:r>
            <a:endParaRPr lang="en-US" altLang="ja-JP" sz="15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</a:t>
            </a:r>
            <a:r>
              <a:rPr lang="ja-JP" altLang="en-US" sz="15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、課題と検討</a:t>
            </a:r>
            <a:endParaRPr lang="ja-JP" altLang="en-US" sz="15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，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Lambda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cookie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session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について、デフォルトの仕組みは提供していないです。だが、もし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session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がないと、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Login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は実現できないです。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Login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がないと、軽いものしかできないです。やはり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session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の仕組みを作るべきでしょう。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，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session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を作成するなら、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session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タイムアウトの仕組みをやるべきです。まだ実装していないです。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，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Cookie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の仕組み参照。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https://qiita.com/yuji38kwmt/items/c79a1e6644fcd8a0134a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４．課題と検討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710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インタフェース一覧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001"/>
              </p:ext>
            </p:extLst>
          </p:nvPr>
        </p:nvGraphicFramePr>
        <p:xfrm>
          <a:off x="251136" y="1215697"/>
          <a:ext cx="864061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464"/>
                <a:gridCol w="2333297"/>
                <a:gridCol w="404385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インタフェース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efwLambda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インタフェース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説明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efwServlet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efw.lambda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efwLambdaServlet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画面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ajax</a:t>
                      </a: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イベントのコントローラー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</a:t>
                      </a: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. </a:t>
                      </a:r>
                      <a:r>
                        <a:rPr kumimoji="1" lang="en-US" altLang="ja-JP" dirty="0" err="1" smtClean="0">
                          <a:solidFill>
                            <a:srgbClr val="FF0000"/>
                          </a:solidFill>
                        </a:rPr>
                        <a:t>efwBatch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>
                          <a:solidFill>
                            <a:srgbClr val="FF0000"/>
                          </a:solidFill>
                        </a:rPr>
                        <a:t>Batch</a:t>
                      </a:r>
                      <a:r>
                        <a:rPr kumimoji="1" lang="ja-JP" altLang="en-US" dirty="0" smtClean="0">
                          <a:solidFill>
                            <a:srgbClr val="FF0000"/>
                          </a:solidFill>
                        </a:rPr>
                        <a:t>処理のコントローラー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</a:t>
                      </a:r>
                      <a:r>
                        <a:rPr kumimoji="1" lang="en-US" altLang="ja-JP" dirty="0" smtClean="0"/>
                        <a:t>. </a:t>
                      </a:r>
                      <a:r>
                        <a:rPr kumimoji="1" lang="en-US" altLang="ja-JP" dirty="0" err="1" smtClean="0"/>
                        <a:t>efwRestAPI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RestAPI</a:t>
                      </a:r>
                      <a:r>
                        <a:rPr kumimoji="1" lang="ja-JP" altLang="en-US" dirty="0" smtClean="0"/>
                        <a:t>のコントローラー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efw.barcode</a:t>
                      </a:r>
                      <a:r>
                        <a:rPr kumimoji="1" lang="en-US" altLang="ja-JP" dirty="0" smtClean="0"/>
                        <a:t>. </a:t>
                      </a:r>
                      <a:r>
                        <a:rPr kumimoji="1" lang="en-US" altLang="ja-JP" dirty="0" err="1" smtClean="0"/>
                        <a:t>drawServlet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バーコード処理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 err="1" smtClean="0"/>
                        <a:t>efw.file</a:t>
                      </a:r>
                      <a:r>
                        <a:rPr lang="en-US" altLang="ja-JP" dirty="0" smtClean="0"/>
                        <a:t>.</a:t>
                      </a:r>
                    </a:p>
                    <a:p>
                      <a:r>
                        <a:rPr lang="en-US" altLang="ja-JP" dirty="0" err="1" smtClean="0"/>
                        <a:t>downloadServlet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 smtClean="0"/>
                        <a:t>TODO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/>
                        <a:t>ファイルダウンロード処理</a:t>
                      </a:r>
                      <a:endParaRPr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efw.file</a:t>
                      </a:r>
                      <a:r>
                        <a:rPr kumimoji="1" lang="en-US" altLang="ja-JP" dirty="0" smtClean="0"/>
                        <a:t>. </a:t>
                      </a:r>
                      <a:r>
                        <a:rPr kumimoji="1" lang="en-US" altLang="ja-JP" dirty="0" err="1" smtClean="0"/>
                        <a:t>uploadServlet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ファイルアップロード処理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efw</a:t>
                      </a:r>
                      <a:r>
                        <a:rPr kumimoji="1" lang="en-US" altLang="ja-JP" dirty="0" smtClean="0"/>
                        <a:t>.</a:t>
                      </a:r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efwFilter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TODO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画面権限</a:t>
                      </a:r>
                      <a:r>
                        <a:rPr kumimoji="1" lang="ja-JP" altLang="en-US" dirty="0" smtClean="0"/>
                        <a:t>チェックのフィルター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625"/>
            <a:ext cx="9144000" cy="5438775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－１．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の構成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460375" y="2741024"/>
            <a:ext cx="1825625" cy="2701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07112" y="2507170"/>
            <a:ext cx="3273426" cy="243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729223" y="4567198"/>
            <a:ext cx="6233474" cy="383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607112" y="3121572"/>
            <a:ext cx="3273426" cy="173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0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4570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１，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aws-lambda-java-core-1.2.1.jar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ランタイムがハンドラーに渡すハンドラーメソッドインターフェイスとコンテキストオブジェクトを定義します。独自の入力タイプを定義する場合、これが唯一必要なライブラリです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(From : https://docs.aws.amazon.com/ja_jp/lambda/latest/dg/java-package.html)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，</a:t>
            </a:r>
            <a:r>
              <a:rPr lang="en-US" altLang="ja-JP" sz="2000" dirty="0"/>
              <a:t>public </a:t>
            </a:r>
            <a:r>
              <a:rPr lang="en-US" altLang="ja-JP" sz="2000" dirty="0" err="1"/>
              <a:t>efwLambdaServlet</a:t>
            </a:r>
            <a:r>
              <a:rPr lang="en-US" altLang="ja-JP" sz="2000" dirty="0"/>
              <a:t>() throws Exception </a:t>
            </a:r>
            <a:r>
              <a:rPr lang="en-US" altLang="ja-JP" sz="2000" dirty="0" smtClean="0"/>
              <a:t>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コンストラクタ関数は、ハンドル関数実行前で実行されるから、初期化関数として利用します。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※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呼び出し都度で実行されることを要注意です。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３，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public void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handleRequest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outputStream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, Context context) throws 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IOException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{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utput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Stream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方式にします。一番基礎的なインタフェースですから、隅々まで制御可能のはずです。</a:t>
            </a:r>
            <a:endParaRPr lang="en-US" altLang="ja-JP" sz="20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－２．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構成、説明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51136" y="5501268"/>
            <a:ext cx="85793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のコンストラクタ関数は、初期化の入り口である。環境関数からプロパティファイルなどの情報を取得し、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初期化を行う。</a:t>
            </a:r>
            <a:endParaRPr lang="en-US" altLang="ja-JP" sz="1600" dirty="0">
              <a:solidFill>
                <a:schemeClr val="bg1">
                  <a:lumMod val="65000"/>
                </a:schemeClr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－３．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の初期化関数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51136" y="1087821"/>
            <a:ext cx="8593319" cy="215629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private static final String WEBHOME="WEBHOME";</a:t>
            </a:r>
          </a:p>
          <a:p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private static final String PROPERTIES="PROPERTIES";</a:t>
            </a:r>
          </a:p>
          <a:p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public 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efwLambdaServlet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 throws Exception {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String 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webHome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System.getenv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(WEBHOME);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String properties =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System.getenv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(PROPERTIES);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framework.initLambda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webHome,properties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6" y="3350779"/>
            <a:ext cx="7215943" cy="20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の処理関数の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3625"/>
            <a:ext cx="9144000" cy="173355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" y="3082159"/>
            <a:ext cx="9143999" cy="243577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"headers":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</a:t>
            </a: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"content-type": "application/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"cookies": "JSESSIONID=efw8760739755954428889tmp",</a:t>
            </a:r>
          </a:p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},</a:t>
            </a:r>
          </a:p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requestContext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 {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}, </a:t>
            </a:r>
          </a:p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"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body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 "{\"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eventId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\":\"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\",\"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lang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\":\"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jp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\",\"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\":{\"#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\":\"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ss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\"}}",</a:t>
            </a:r>
          </a:p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866133" y="1985258"/>
            <a:ext cx="2666453" cy="8119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4777498" y="1810841"/>
            <a:ext cx="3617640" cy="498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57312" y="3544391"/>
            <a:ext cx="5681335" cy="5782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57312" y="4584915"/>
            <a:ext cx="8968447" cy="349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上下矢印 8"/>
          <p:cNvSpPr/>
          <p:nvPr/>
        </p:nvSpPr>
        <p:spPr>
          <a:xfrm>
            <a:off x="3838903" y="2797175"/>
            <a:ext cx="260131" cy="747216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上下矢印 17"/>
          <p:cNvSpPr/>
          <p:nvPr/>
        </p:nvSpPr>
        <p:spPr>
          <a:xfrm>
            <a:off x="6505356" y="2341620"/>
            <a:ext cx="250167" cy="2151551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5"/>
          <p:cNvSpPr txBox="1">
            <a:spLocks noChangeArrowheads="1"/>
          </p:cNvSpPr>
          <p:nvPr/>
        </p:nvSpPr>
        <p:spPr bwMode="auto">
          <a:xfrm>
            <a:off x="155575" y="5641984"/>
            <a:ext cx="85793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handleRequest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関数は、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HttpServlet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doPost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と同等にする。だが、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input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中身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HttpServlet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違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って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aws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に加工された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JSON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文字列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になっている。</a:t>
            </a:r>
            <a:endParaRPr lang="ja-JP" altLang="en-US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76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4298"/>
            <a:ext cx="9144000" cy="2505075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0" y="1062747"/>
            <a:ext cx="9143999" cy="228129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"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statusCode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 201,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"headers": {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"Access-Control-Allow-Headers": "*",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"Access-Control-Allow-Origin": "*",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"Access-Control-Allow-Methods": "*",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"set-cookie": "b=</a:t>
            </a:r>
            <a:r>
              <a:rPr lang="en-US" altLang="ja-JP" sz="14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xxxxxxxx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 JSESSIONID=efw3944794498832390011tmp"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},</a:t>
            </a: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“body”: “{\”actions\“:{},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}”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２－５．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efwLambdaServlet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の処理関数の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307975" y="2365544"/>
            <a:ext cx="6640513" cy="276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6014545" y="4326983"/>
            <a:ext cx="3129454" cy="498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3586655" y="4326982"/>
            <a:ext cx="1939704" cy="1431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  <p:sp>
        <p:nvSpPr>
          <p:cNvPr id="9" name="上下矢印 8"/>
          <p:cNvSpPr/>
          <p:nvPr/>
        </p:nvSpPr>
        <p:spPr>
          <a:xfrm>
            <a:off x="6448096" y="2726839"/>
            <a:ext cx="291663" cy="1600143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上下矢印 17"/>
          <p:cNvSpPr/>
          <p:nvPr/>
        </p:nvSpPr>
        <p:spPr>
          <a:xfrm>
            <a:off x="3628231" y="3290080"/>
            <a:ext cx="265852" cy="1100617"/>
          </a:xfrm>
          <a:prstGeom prst="up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5"/>
          <p:cNvSpPr txBox="1">
            <a:spLocks noChangeArrowheads="1"/>
          </p:cNvSpPr>
          <p:nvPr/>
        </p:nvSpPr>
        <p:spPr bwMode="auto">
          <a:xfrm>
            <a:off x="155575" y="5996069"/>
            <a:ext cx="88544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output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中身には、</a:t>
            </a:r>
            <a:r>
              <a:rPr lang="en-US" altLang="ja-JP" sz="2000" dirty="0" err="1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httphead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情報を含まれる。そして、</a:t>
            </a:r>
            <a:r>
              <a:rPr lang="en-US" altLang="ja-JP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cookie</a:t>
            </a:r>
            <a:r>
              <a:rPr lang="ja-JP" altLang="en-US" sz="20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とセッションは、独自で実装する必要になる。</a:t>
            </a:r>
            <a:endParaRPr lang="ja-JP" altLang="en-US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914401" y="2775877"/>
            <a:ext cx="3665482" cy="4988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1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２－６．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Cookie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JSESSIONID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ついて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251136" y="1016874"/>
            <a:ext cx="6228492" cy="582535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function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doLambdaPost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reqJson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JSON.parse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Packages.efw.framework.setRequest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({cookies:[],sessions:{}});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Packages.efw.framework.setResponse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({cookies:{}});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cookies=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reqJson.cookies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 if (cookies==null)cookies=[];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Packages.efw.framework.getRequest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().cookies=cookies;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sessionId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cookie.get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("JSESSIONID");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if 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sessionId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!=null &amp;&amp;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file.exists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sessionId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)){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sessionString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file.readAllLines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sessionId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if 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sessionString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!=""){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Packages.efw.framework.getRequest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().sessions=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JSON.parse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sessionString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</a:p>
          <a:p>
            <a:endParaRPr lang="ja-JP" altLang="en-US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ret={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statusCode:201,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headers:{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"Access-Control-Allow-Headers":"*",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"Access-Control-Allow-Origin":"*",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"Access-Control-Allow-Methods":"*",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},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body:JSON.stringify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(result)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cookies=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Packages.efw.framework.getResponse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().cookies;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="";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for 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key in cookies){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if (key=="debug") continue;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if 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!="")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+="; ";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+=key+"="+cookies[key]+"; Path=/; Secure;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HttpOnly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if (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!=""){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ret.headers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["set-cookie"]=</a:t>
            </a:r>
            <a:r>
              <a:rPr lang="en-US" altLang="ja-JP" sz="10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setCookies</a:t>
            </a:r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</a:t>
            </a: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 ret</a:t>
            </a:r>
            <a:r>
              <a:rPr lang="en-US" altLang="ja-JP" sz="10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  <a:endParaRPr lang="en-US" altLang="ja-JP" sz="10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0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51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システム構成図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251137" y="1111469"/>
            <a:ext cx="5495394" cy="256977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Lambda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251136" y="3754821"/>
            <a:ext cx="5495393" cy="133744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EC2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5076497" y="1101882"/>
            <a:ext cx="3894081" cy="399038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EFS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655793" y="1704868"/>
            <a:ext cx="2008023" cy="84345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Efw4.05.000.jar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6" name="Picture 2" descr="Tera Term (テラターム) プロジェクト日本語トップページ - OSD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928" y="5415691"/>
            <a:ext cx="1058370" cy="105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フローチャート: 処理 11"/>
          <p:cNvSpPr/>
          <p:nvPr/>
        </p:nvSpPr>
        <p:spPr>
          <a:xfrm>
            <a:off x="5265684" y="1679027"/>
            <a:ext cx="3563006" cy="3079965"/>
          </a:xfrm>
          <a:prstGeom prst="flowChart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WEB-INF</a:t>
            </a: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classes</a:t>
            </a: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400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batch.properties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helloWorld_sendMessage.js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i18n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storage</a:t>
            </a:r>
          </a:p>
          <a:p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セッションファイル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フローチャート: 書類 10"/>
          <p:cNvSpPr/>
          <p:nvPr/>
        </p:nvSpPr>
        <p:spPr>
          <a:xfrm>
            <a:off x="2778453" y="2849184"/>
            <a:ext cx="2477267" cy="705953"/>
          </a:xfrm>
          <a:prstGeom prst="flowChartDocumen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/fs1/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73366" y="5535012"/>
            <a:ext cx="159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ファイル操作</a:t>
            </a:r>
            <a:endParaRPr kumimoji="1" lang="ja-JP" altLang="en-US" dirty="0"/>
          </a:p>
        </p:txBody>
      </p:sp>
      <p:sp>
        <p:nvSpPr>
          <p:cNvPr id="15" name="フローチャート: 書類 14"/>
          <p:cNvSpPr/>
          <p:nvPr/>
        </p:nvSpPr>
        <p:spPr>
          <a:xfrm>
            <a:off x="2788417" y="3833649"/>
            <a:ext cx="2477267" cy="705953"/>
          </a:xfrm>
          <a:prstGeom prst="flowChartDocumen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nt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kumimoji="1" lang="en-US" altLang="ja-JP" sz="14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efs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/fs1/</a:t>
            </a:r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曲折矢印 12"/>
          <p:cNvSpPr/>
          <p:nvPr/>
        </p:nvSpPr>
        <p:spPr>
          <a:xfrm>
            <a:off x="3347090" y="4218611"/>
            <a:ext cx="2037692" cy="1080762"/>
          </a:xfrm>
          <a:prstGeom prst="bent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590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2FB98E69-29C4-4A6B-85DC-5AA21706F4F0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EFW紹介v1.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EFW紹介v1.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39045</TotalTime>
  <Words>773</Words>
  <Application>Microsoft Office PowerPoint</Application>
  <PresentationFormat>画面に合わせる (4:3)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PowerPoint プレゼンテーション</vt:lpstr>
      <vt:lpstr>１．httpインタフェース一覧</vt:lpstr>
      <vt:lpstr>２－１．efwLambdaServletの構成</vt:lpstr>
      <vt:lpstr>２－２．efwLambdaServletの構成、説明</vt:lpstr>
      <vt:lpstr>２－３．efwLambdaServletの初期化関数</vt:lpstr>
      <vt:lpstr>２－４．efwLambdaServletの処理関数のInput</vt:lpstr>
      <vt:lpstr>２－５．efwLambdaServletの処理関数のOutput</vt:lpstr>
      <vt:lpstr>２－６．CookieとJSESSIONIDについて</vt:lpstr>
      <vt:lpstr>３．システム構成図</vt:lpstr>
      <vt:lpstr>４．課題と検討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EFW紹介v1.6</dc:title>
  <dc:creator>常 珂軍</dc:creator>
  <cp:lastModifiedBy>常 珂軍</cp:lastModifiedBy>
  <cp:revision>4928</cp:revision>
  <cp:lastPrinted>2012-10-25T09:56:50Z</cp:lastPrinted>
  <dcterms:modified xsi:type="dcterms:W3CDTF">2021-06-01T02:27:11Z</dcterms:modified>
</cp:coreProperties>
</file>