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392" r:id="rId2"/>
    <p:sldId id="486" r:id="rId3"/>
    <p:sldId id="432" r:id="rId4"/>
    <p:sldId id="406" r:id="rId5"/>
    <p:sldId id="487" r:id="rId6"/>
    <p:sldId id="488" r:id="rId7"/>
    <p:sldId id="489" r:id="rId8"/>
    <p:sldId id="484" r:id="rId9"/>
  </p:sldIdLst>
  <p:sldSz cx="9144000" cy="6858000" type="screen4x3"/>
  <p:notesSz cx="7099300" cy="10234613"/>
  <p:custDataLst>
    <p:tags r:id="rId12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2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2021/6/1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2021/6/1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23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56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394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82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905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910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zh-TW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zh-TW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進格</a:t>
            </a:r>
            <a:r>
              <a:rPr lang="zh-TW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勉強</a:t>
            </a:r>
            <a:endParaRPr lang="en-US" altLang="zh-TW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3600" dirty="0" err="1" smtClean="0"/>
              <a:t>efwLambdaDrawServlet</a:t>
            </a:r>
            <a:r>
              <a:rPr lang="zh-TW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編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2021.05.17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109055" y="5494282"/>
            <a:ext cx="3911151" cy="124627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インタフェース一覧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15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efwLambdaDrawServlet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</a:t>
            </a:r>
            <a:endParaRPr lang="ja-JP" altLang="en-US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３、システム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構成図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インタフェース一覧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03852"/>
              </p:ext>
            </p:extLst>
          </p:nvPr>
        </p:nvGraphicFramePr>
        <p:xfrm>
          <a:off x="251136" y="1215697"/>
          <a:ext cx="864061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857"/>
                <a:gridCol w="2727435"/>
                <a:gridCol w="401232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インタフェース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efwLambda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インタフェース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efwServlet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efw.lambda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efwLambdaServlet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画面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ajax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イベントのコントローラー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efwBatch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Batch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処理のコントローラー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r>
                        <a:rPr kumimoji="1" lang="en-US" altLang="ja-JP" dirty="0" smtClean="0"/>
                        <a:t>. </a:t>
                      </a:r>
                      <a:r>
                        <a:rPr kumimoji="1" lang="en-US" altLang="ja-JP" dirty="0" err="1" smtClean="0"/>
                        <a:t>efwRestAPI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RestAPI</a:t>
                      </a:r>
                      <a:r>
                        <a:rPr kumimoji="1" lang="ja-JP" altLang="en-US" dirty="0" smtClean="0"/>
                        <a:t>のコントローラー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efw.barcode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drawServlet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efw.lambda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efwLambdaDrawServlet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バーコード処理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efw.file</a:t>
                      </a:r>
                      <a:r>
                        <a:rPr lang="en-US" altLang="ja-JP" dirty="0" smtClean="0"/>
                        <a:t>.</a:t>
                      </a:r>
                    </a:p>
                    <a:p>
                      <a:r>
                        <a:rPr lang="en-US" altLang="ja-JP" dirty="0" err="1" smtClean="0"/>
                        <a:t>downloadServlet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TODO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ファイルダウンロード処理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efw.file</a:t>
                      </a:r>
                      <a:r>
                        <a:rPr kumimoji="1" lang="en-US" altLang="ja-JP" dirty="0" smtClean="0"/>
                        <a:t>. </a:t>
                      </a:r>
                      <a:r>
                        <a:rPr kumimoji="1" lang="en-US" altLang="ja-JP" dirty="0" err="1" smtClean="0"/>
                        <a:t>uploadServlet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ファイルアップロード処理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r>
                        <a:rPr kumimoji="1" lang="en-US" altLang="ja-JP" dirty="0" smtClean="0"/>
                        <a:t>.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efwFilter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画面権限チェックのフィルター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8387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－１．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efwLambdaDrawServlet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の構成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12776" y="3907672"/>
            <a:ext cx="1491922" cy="301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382382" y="4910958"/>
            <a:ext cx="6233474" cy="165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gson-2.8.7.jar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文字列ですから、それを解析するため、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gson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を利用します。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barcode4j_2.1.0_zxing_3.4.0_allinone.jar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QRCode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とバーコードを作成するためのライブラリです。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public void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handleRequest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Context context) throws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IOException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utput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Stream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方式にします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。画像出力は、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Base64.encode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にすれば、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出力時画像になります。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－２．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efwLambdaDrawServlet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構成、説明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14" y="1069079"/>
            <a:ext cx="9144000" cy="1235418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76674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efwLambdaDrawServlet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の処理関数の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" y="3082159"/>
            <a:ext cx="9143999" cy="16238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400" dirty="0" err="1"/>
              <a:t>queryStringParameters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</a:t>
            </a: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400" dirty="0"/>
              <a:t>type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“</a:t>
            </a:r>
            <a:r>
              <a:rPr lang="en-US" altLang="ja-JP" sz="14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qrcode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400" dirty="0" err="1"/>
              <a:t>msg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“</a:t>
            </a:r>
            <a:r>
              <a:rPr lang="en-US" altLang="ja-JP" sz="14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"},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5574" y="1486451"/>
            <a:ext cx="6119101" cy="49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8363" y="3506897"/>
            <a:ext cx="2679072" cy="615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上下矢印 8"/>
          <p:cNvSpPr/>
          <p:nvPr/>
        </p:nvSpPr>
        <p:spPr>
          <a:xfrm>
            <a:off x="1592317" y="1992916"/>
            <a:ext cx="236483" cy="1313628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5"/>
          <p:cNvSpPr txBox="1">
            <a:spLocks noChangeArrowheads="1"/>
          </p:cNvSpPr>
          <p:nvPr/>
        </p:nvSpPr>
        <p:spPr bwMode="auto">
          <a:xfrm>
            <a:off x="155574" y="4975837"/>
            <a:ext cx="857938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url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の引数は、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queryStringParameters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に変換されます。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参考：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5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https://</a:t>
            </a:r>
            <a:r>
              <a:rPr lang="en-US" altLang="ja-JP" sz="15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akywb9i5r0.execute-api.us-east-2.amazonaws.com/drawServlet?type=qrcode&amp;msg=hellword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5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https://github.com/efwGrp/efw4.X/blob/master/help/tag.barcode.md</a:t>
            </a:r>
            <a:endParaRPr lang="ja-JP" altLang="en-US" sz="1500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6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71" y="3187687"/>
            <a:ext cx="3829050" cy="3667125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" y="1093022"/>
            <a:ext cx="9134475" cy="2295525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892864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4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efwLambdaDrawServlet</a:t>
            </a:r>
            <a:r>
              <a:rPr lang="ja-JP" altLang="en-US" sz="24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の処理関数の</a:t>
            </a:r>
            <a:r>
              <a:rPr lang="en-US" altLang="ja-JP" sz="24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</a:t>
            </a:r>
            <a:endParaRPr lang="ja-JP" altLang="en-US" sz="24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561897" y="1768581"/>
            <a:ext cx="5455927" cy="1297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494323" y="3303987"/>
            <a:ext cx="3703746" cy="33999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上下矢印 8"/>
          <p:cNvSpPr/>
          <p:nvPr/>
        </p:nvSpPr>
        <p:spPr>
          <a:xfrm>
            <a:off x="6731877" y="2887916"/>
            <a:ext cx="283780" cy="661708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5"/>
          <p:cNvSpPr txBox="1">
            <a:spLocks noChangeArrowheads="1"/>
          </p:cNvSpPr>
          <p:nvPr/>
        </p:nvSpPr>
        <p:spPr bwMode="auto">
          <a:xfrm>
            <a:off x="251136" y="3700680"/>
            <a:ext cx="3890909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には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content-type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image/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png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と設定して、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body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base64encoded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と設定します。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は、それを普通な画像に変換して、クライアントに出力します。</a:t>
            </a:r>
            <a:endParaRPr lang="ja-JP" altLang="en-US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41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．ソース抜粋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51135" y="1016874"/>
            <a:ext cx="8380486" cy="58253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public class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efwLambdaDrawServlet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implements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RequestStreamHandler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public void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handleRequest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Context context) throws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IOException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PrintWriter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PrintWriter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BufferedWriter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OutputStreamWriter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framework.getSystemCharSet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())));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String ret;//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出力変数</a:t>
            </a:r>
          </a:p>
          <a:p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try{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BufferedReader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BufferedReader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InputStreamReader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framework.getSystemCharSet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StringBuilder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reqJson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StringBuilder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String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br.readLine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while(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!= null){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reqJson.append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br.readLine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br.close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LinkedTreeMap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input=new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GsonBuilder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setPrettyPrinting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().create().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fromJson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reqJson.toString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(),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LinkedTreeMap.class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LinkedTreeMap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queryStringParameters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LinkedTreeMap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input.get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queryStringParameters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String type=(String)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queryStringParameters.get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("type");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String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msg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=(String)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queryStringParameters.get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msg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try(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ByteArrayOutputStream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byteArrayOutputStream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ByteArrayOutputStream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 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BarCodeManager.encode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(type,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msg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byteArrayOutputStream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ret="{\"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statusCode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\":200,"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+"\"headers\":{\"Content-Type\":\"image/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\"},"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+"\"body\":\""+Base64.encode(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byteArrayOutputStream.toByteArray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())+"\","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+"\"isBase64Encoded\":true}";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System.out.println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(ret);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wr.print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(ret);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 catch (Exception ex) 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</a:p>
          <a:p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}finally 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wr.close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３．システム構成図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51137" y="1111470"/>
            <a:ext cx="5495394" cy="181303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1136" y="3011215"/>
            <a:ext cx="5495393" cy="2081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Layer</a:t>
            </a:r>
            <a:endParaRPr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55793" y="1704868"/>
            <a:ext cx="2008023" cy="8434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Efw4.05.000.jar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655793" y="3630011"/>
            <a:ext cx="2008023" cy="8434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barcode4j_2.1.0_zxing_3.4.0_allinone.jar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998832" y="3630010"/>
            <a:ext cx="2008023" cy="8434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gson-2.8.7.jar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角丸四角形吹き出し 1"/>
          <p:cNvSpPr/>
          <p:nvPr/>
        </p:nvSpPr>
        <p:spPr>
          <a:xfrm>
            <a:off x="5415455" y="5226269"/>
            <a:ext cx="3358055" cy="1024759"/>
          </a:xfrm>
          <a:prstGeom prst="wedgeRoundRectCallout">
            <a:avLst>
              <a:gd name="adj1" fmla="val -14951"/>
              <a:gd name="adj2" fmla="val -9057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ファイルを作成しないから、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efs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はいりません。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9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2FB98E69-29C4-4A6B-85DC-5AA21706F4F0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EFW紹介v1.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EFW紹介v1.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39185</TotalTime>
  <Words>516</Words>
  <Application>Microsoft Office PowerPoint</Application>
  <PresentationFormat>画面に合わせる (4:3)</PresentationFormat>
  <Paragraphs>116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PowerPoint プレゼンテーション</vt:lpstr>
      <vt:lpstr>１．httpインタフェース一覧</vt:lpstr>
      <vt:lpstr>２－１．efwLambdaDrawServletの構成</vt:lpstr>
      <vt:lpstr>２－２．efwLambdaDrawServletの構成、説明</vt:lpstr>
      <vt:lpstr>２－３．efwLambdaDrawServletの処理関数のInput</vt:lpstr>
      <vt:lpstr>２－４．efwLambdaDrawServletの処理関数のOutput</vt:lpstr>
      <vt:lpstr>２－５．ソース抜粋</vt:lpstr>
      <vt:lpstr>３．システム構成図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EFW紹介v1.6</dc:title>
  <dc:creator>常 珂軍</dc:creator>
  <cp:lastModifiedBy>常 珂軍</cp:lastModifiedBy>
  <cp:revision>4970</cp:revision>
  <cp:lastPrinted>2012-10-25T09:56:50Z</cp:lastPrinted>
  <dcterms:modified xsi:type="dcterms:W3CDTF">2021-06-01T12:16:38Z</dcterms:modified>
</cp:coreProperties>
</file>