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30"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2020/1/2</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2020/1/2</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V1.5</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2020.01.02</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80289385"/>
              </p:ext>
            </p:extLst>
          </p:nvPr>
        </p:nvGraphicFramePr>
        <p:xfrm>
          <a:off x="323850" y="1076864"/>
          <a:ext cx="8281988" cy="5079334"/>
        </p:xfrm>
        <a:graphic>
          <a:graphicData uri="http://schemas.openxmlformats.org/drawingml/2006/table">
            <a:tbl>
              <a:tblPr firstRow="1" bandRow="1">
                <a:tableStyleId>{5C22544A-7EE6-4342-B048-85BDC9FD1C3A}</a:tableStyleId>
              </a:tblPr>
              <a:tblGrid>
                <a:gridCol w="711736"/>
                <a:gridCol w="5601697"/>
                <a:gridCol w="1968555"/>
              </a:tblGrid>
              <a:tr h="370359">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5356">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3850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0803">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コンサル</a:t>
            </a:r>
            <a:r>
              <a:rPr lang="ja-JP" altLang="en-US" sz="2000" dirty="0">
                <a:latin typeface="Meiryo UI" pitchFamily="50" charset="-128"/>
                <a:ea typeface="Meiryo UI" pitchFamily="50" charset="-128"/>
                <a:cs typeface="Meiryo UI" pitchFamily="50" charset="-128"/>
              </a:rPr>
              <a:t>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a:t>
            </a:r>
            <a:r>
              <a:rPr lang="ja-JP" altLang="en-US" sz="2000" dirty="0" smtClean="0">
                <a:latin typeface="Meiryo UI" pitchFamily="50" charset="-128"/>
                <a:ea typeface="Meiryo UI" pitchFamily="50" charset="-128"/>
                <a:cs typeface="Meiryo UI" pitchFamily="50" charset="-128"/>
              </a:rPr>
              <a:t>作っている。</a:t>
            </a:r>
            <a:r>
              <a:rPr lang="ja-JP" altLang="en-US" sz="2000" dirty="0">
                <a:latin typeface="Meiryo UI" pitchFamily="50" charset="-128"/>
                <a:ea typeface="Meiryo UI" pitchFamily="50" charset="-128"/>
                <a:cs typeface="Meiryo UI" pitchFamily="50" charset="-128"/>
              </a:rPr>
              <a:t>とても</a:t>
            </a:r>
            <a:r>
              <a:rPr lang="ja-JP" altLang="en-US" sz="2000" dirty="0" smtClean="0">
                <a:latin typeface="Meiryo UI" pitchFamily="50" charset="-128"/>
                <a:ea typeface="Meiryo UI" pitchFamily="50" charset="-128"/>
                <a:cs typeface="Meiryo UI" pitchFamily="50" charset="-128"/>
              </a:rPr>
              <a:t>重宝。</a:t>
            </a:r>
            <a:r>
              <a:rPr lang="ja-JP" altLang="en-US" sz="2000" dirty="0">
                <a:latin typeface="Meiryo UI" pitchFamily="50" charset="-128"/>
                <a:ea typeface="Meiryo UI" pitchFamily="50" charset="-128"/>
                <a:cs typeface="Meiryo UI" pitchFamily="50" charset="-128"/>
              </a:rPr>
              <a:t>急に思いついた構想を具体化するのにも</a:t>
            </a:r>
            <a:r>
              <a:rPr lang="ja-JP" altLang="en-US" sz="2000" dirty="0" smtClean="0">
                <a:latin typeface="Meiryo UI" pitchFamily="50" charset="-128"/>
                <a:ea typeface="Meiryo UI" pitchFamily="50" charset="-128"/>
                <a:cs typeface="Meiryo UI" pitchFamily="50" charset="-128"/>
              </a:rPr>
              <a:t>役立つね！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smtClean="0">
                <a:latin typeface="Meiryo UI" pitchFamily="50" charset="-128"/>
                <a:ea typeface="Meiryo UI" pitchFamily="50" charset="-128"/>
                <a:cs typeface="Meiryo UI" pitchFamily="50" charset="-128"/>
              </a:rPr>
              <a:t>Skeleton</a:t>
            </a:r>
            <a:r>
              <a:rPr lang="ja-JP" altLang="en-US" sz="2000" dirty="0" smtClean="0">
                <a:latin typeface="Meiryo UI" pitchFamily="50" charset="-128"/>
                <a:ea typeface="Meiryo UI" pitchFamily="50" charset="-128"/>
                <a:cs typeface="Meiryo UI" pitchFamily="50" charset="-128"/>
              </a:rPr>
              <a:t>サンプル</a:t>
            </a:r>
            <a:r>
              <a:rPr lang="ja-JP" altLang="en-US" sz="2000" dirty="0">
                <a:latin typeface="Meiryo UI" pitchFamily="50" charset="-128"/>
                <a:ea typeface="Meiryo UI" pitchFamily="50" charset="-128"/>
                <a:cs typeface="Meiryo UI" pitchFamily="50" charset="-128"/>
              </a:rPr>
              <a:t>のデザインはいいね</a:t>
            </a:r>
            <a:r>
              <a:rPr lang="ja-JP" altLang="en-US" sz="2000" dirty="0" smtClean="0">
                <a:latin typeface="Meiryo UI" pitchFamily="50" charset="-128"/>
                <a:ea typeface="Meiryo UI" pitchFamily="50" charset="-128"/>
                <a:cs typeface="Meiryo UI" pitchFamily="50" charset="-128"/>
              </a:rPr>
              <a:t>！ぷりぷりの操作感はいいね！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ソース</a:t>
            </a:r>
            <a:r>
              <a:rPr lang="ja-JP" altLang="en-US" sz="2000" dirty="0">
                <a:latin typeface="Meiryo UI" pitchFamily="50" charset="-128"/>
                <a:ea typeface="Meiryo UI" pitchFamily="50" charset="-128"/>
                <a:cs typeface="Meiryo UI" pitchFamily="50" charset="-128"/>
              </a:rPr>
              <a:t>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数か月</a:t>
            </a:r>
            <a:r>
              <a:rPr lang="en-US" altLang="ja-JP" sz="2000" dirty="0"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プロジェクトをやって、もう</a:t>
            </a:r>
            <a:r>
              <a:rPr lang="en-US" altLang="ja-JP" sz="2000" dirty="0" smtClean="0">
                <a:latin typeface="Meiryo UI" pitchFamily="50" charset="-128"/>
                <a:ea typeface="Meiryo UI" pitchFamily="50" charset="-128"/>
                <a:cs typeface="Meiryo UI" pitchFamily="50" charset="-128"/>
              </a:rPr>
              <a:t>Java</a:t>
            </a:r>
            <a:r>
              <a:rPr lang="ja-JP" altLang="en-US" sz="2000" dirty="0">
                <a:latin typeface="Meiryo UI" pitchFamily="50" charset="-128"/>
                <a:ea typeface="Meiryo UI" pitchFamily="50" charset="-128"/>
                <a:cs typeface="Meiryo UI" pitchFamily="50" charset="-128"/>
              </a:rPr>
              <a:t>は</a:t>
            </a:r>
            <a:r>
              <a:rPr lang="ja-JP" altLang="en-US" sz="2000" dirty="0" smtClean="0">
                <a:latin typeface="Meiryo UI" pitchFamily="50" charset="-128"/>
                <a:ea typeface="Meiryo UI" pitchFamily="50" charset="-128"/>
                <a:cs typeface="Meiryo UI" pitchFamily="50" charset="-128"/>
              </a:rPr>
              <a:t>やりたく</a:t>
            </a:r>
            <a:r>
              <a:rPr lang="ja-JP" altLang="en-US" sz="2000" dirty="0" smtClean="0">
                <a:latin typeface="Meiryo UI" pitchFamily="50" charset="-128"/>
                <a:ea typeface="Meiryo UI" pitchFamily="50" charset="-128"/>
                <a:cs typeface="Meiryo UI" pitchFamily="50" charset="-128"/>
              </a:rPr>
              <a:t>ない！</a:t>
            </a:r>
            <a:endParaRPr lang="en-US" altLang="ja-JP" sz="2000" dirty="0" smtClean="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a:t>
            </a:r>
            <a:r>
              <a:rPr lang="ja-JP" altLang="en-US" sz="2800" dirty="0" smtClean="0">
                <a:solidFill>
                  <a:schemeClr val="tx2"/>
                </a:solidFill>
                <a:latin typeface="Meiryo UI" pitchFamily="50" charset="-128"/>
                <a:ea typeface="Meiryo UI" pitchFamily="50" charset="-128"/>
                <a:cs typeface="Meiryo UI" pitchFamily="50" charset="-128"/>
              </a:rPr>
              <a:t>．利用者</a:t>
            </a:r>
            <a:r>
              <a:rPr lang="ja-JP" altLang="en-US" sz="2800" dirty="0" smtClean="0">
                <a:solidFill>
                  <a:schemeClr val="tx2"/>
                </a:solidFill>
                <a:latin typeface="Meiryo UI" pitchFamily="50" charset="-128"/>
                <a:ea typeface="Meiryo UI" pitchFamily="50" charset="-128"/>
                <a:cs typeface="Meiryo UI" pitchFamily="50" charset="-128"/>
              </a:rPr>
              <a:t>からの褒め</a:t>
            </a:r>
            <a:r>
              <a:rPr lang="ja-JP" altLang="en-US" sz="2800" dirty="0">
                <a:solidFill>
                  <a:schemeClr val="tx2"/>
                </a:solidFill>
                <a:latin typeface="Meiryo UI" pitchFamily="50" charset="-128"/>
                <a:ea typeface="Meiryo UI" pitchFamily="50" charset="-128"/>
                <a:cs typeface="Meiryo UI" pitchFamily="50" charset="-128"/>
              </a:rPr>
              <a:t>言葉</a:t>
            </a:r>
          </a:p>
        </p:txBody>
      </p:sp>
    </p:spTree>
    <p:extLst>
      <p:ext uri="{BB962C8B-B14F-4D97-AF65-F5344CB8AC3E}">
        <p14:creationId xmlns:p14="http://schemas.microsoft.com/office/powerpoint/2010/main" val="921466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smtClean="0">
                <a:latin typeface="Meiryo UI" pitchFamily="50" charset="-128"/>
                <a:ea typeface="Meiryo UI" pitchFamily="50" charset="-128"/>
                <a:cs typeface="Meiryo UI" pitchFamily="50" charset="-128"/>
              </a:rPr>
              <a:t>ソース公開：</a:t>
            </a:r>
            <a:endParaRPr lang="en-US" altLang="ja-JP" sz="16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a:t>
            </a:r>
            <a:r>
              <a:rPr lang="ja-JP" altLang="en-US" sz="1600" dirty="0" smtClean="0">
                <a:latin typeface="Meiryo UI" pitchFamily="50" charset="-128"/>
                <a:ea typeface="Meiryo UI" pitchFamily="50" charset="-128"/>
                <a:cs typeface="Meiryo UI" pitchFamily="50" charset="-128"/>
              </a:rPr>
              <a:t>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5"/>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5"/>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36748</TotalTime>
  <Words>1326</Words>
  <Application>Microsoft Office PowerPoint</Application>
  <PresentationFormat>画面に合わせる (4:3)</PresentationFormat>
  <Paragraphs>415</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９．利用者からの褒め言葉</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EFW紹介v1.5</dc:title>
  <dc:creator>常 珂軍</dc:creator>
  <cp:lastModifiedBy>常 珂軍</cp:lastModifiedBy>
  <cp:revision>4166</cp:revision>
  <cp:lastPrinted>2012-10-25T09:56:50Z</cp:lastPrinted>
  <dcterms:modified xsi:type="dcterms:W3CDTF">2020-01-02T14:56:25Z</dcterms:modified>
</cp:coreProperties>
</file>