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392" r:id="rId2"/>
    <p:sldId id="432" r:id="rId3"/>
    <p:sldId id="484" r:id="rId4"/>
    <p:sldId id="516" r:id="rId5"/>
    <p:sldId id="517" r:id="rId6"/>
    <p:sldId id="519" r:id="rId7"/>
    <p:sldId id="520" r:id="rId8"/>
    <p:sldId id="522" r:id="rId9"/>
    <p:sldId id="523" r:id="rId10"/>
    <p:sldId id="524" r:id="rId11"/>
    <p:sldId id="525" r:id="rId12"/>
    <p:sldId id="527" r:id="rId13"/>
    <p:sldId id="526" r:id="rId14"/>
    <p:sldId id="528" r:id="rId15"/>
    <p:sldId id="529" r:id="rId16"/>
  </p:sldIdLst>
  <p:sldSz cx="9144000" cy="6858000" type="screen4x3"/>
  <p:notesSz cx="7099300" cy="10234613"/>
  <p:custDataLst>
    <p:tags r:id="rId1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2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2021/5/20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2021/5/20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268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302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196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224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036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818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6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910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77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2149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201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006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626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入門勉強</a:t>
            </a:r>
            <a:r>
              <a:rPr lang="en-US" altLang="ja-JP" sz="36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アップロード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手順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2021.05.20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109056" y="5817476"/>
            <a:ext cx="3383006" cy="9230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</a:t>
            </a:r>
            <a:endParaRPr lang="ja-JP" altLang="en-US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インストール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437992" y="3371351"/>
            <a:ext cx="2822028" cy="216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37992" y="3129589"/>
            <a:ext cx="3294994" cy="220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credentials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413232" y="5074027"/>
            <a:ext cx="5730767" cy="35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5735" y="2843482"/>
            <a:ext cx="1434665" cy="23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" y="3683382"/>
            <a:ext cx="2943225" cy="2581275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520016" y="4859208"/>
            <a:ext cx="764627" cy="78126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上矢印 7"/>
          <p:cNvSpPr/>
          <p:nvPr/>
        </p:nvSpPr>
        <p:spPr>
          <a:xfrm>
            <a:off x="3284643" y="3488865"/>
            <a:ext cx="546378" cy="126124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612775" y="5964397"/>
            <a:ext cx="8089791" cy="658534"/>
          </a:xfrm>
          <a:prstGeom prst="wedgeRectCallout">
            <a:avLst>
              <a:gd name="adj1" fmla="val 46972"/>
              <a:gd name="adj2" fmla="val -127826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serverless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credentials --provider 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--key AKIATZHKMKXAXRHO4CXD --secret 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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2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helloworld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691352" y="2818725"/>
            <a:ext cx="3390736" cy="660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5735" y="2843482"/>
            <a:ext cx="1434665" cy="6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flipH="1">
            <a:off x="3557832" y="2683641"/>
            <a:ext cx="1517432" cy="78126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1484860" y="5362862"/>
            <a:ext cx="3431080" cy="658534"/>
          </a:xfrm>
          <a:prstGeom prst="wedgeRectCallout">
            <a:avLst>
              <a:gd name="adj1" fmla="val -10004"/>
              <a:gd name="adj2" fmla="val -328924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現在のフォルダに、サンプルを作成します。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deploy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554011" y="1282973"/>
            <a:ext cx="1434665" cy="332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5468554" y="3951849"/>
            <a:ext cx="2288080" cy="658534"/>
          </a:xfrm>
          <a:prstGeom prst="wedgeRectCallout">
            <a:avLst>
              <a:gd name="adj1" fmla="val -51588"/>
              <a:gd name="adj2" fmla="val 136715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でテストします。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0375" y="5025655"/>
            <a:ext cx="4907784" cy="332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86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７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テスト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11921" y="1242015"/>
            <a:ext cx="3373824" cy="332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0" y="1631476"/>
            <a:ext cx="4907784" cy="166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86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８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確認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656490" y="3493171"/>
            <a:ext cx="1765738" cy="332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ユーザ作成、サービスメニュー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571030" y="4801053"/>
            <a:ext cx="1223887" cy="250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、ユーザ一覧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085759" y="1878323"/>
            <a:ext cx="1083110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7150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IAM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、ユーザ詳細設定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47910" y="2437999"/>
            <a:ext cx="1083110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47910" y="3707907"/>
            <a:ext cx="397311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406932" y="6192820"/>
            <a:ext cx="1720191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7150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ユーザ作成、アクセス許可の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474233" y="2240929"/>
            <a:ext cx="1816207" cy="573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13703" y="3723527"/>
            <a:ext cx="2770021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818586" y="6192820"/>
            <a:ext cx="1308537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35375"/>
            <a:ext cx="4572000" cy="28575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4100"/>
            <a:ext cx="4572000" cy="28575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１－５．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その他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378531" y="3539359"/>
            <a:ext cx="775683" cy="372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988467" y="6111219"/>
            <a:ext cx="682567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7150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１－６．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、成功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76765" y="4233041"/>
            <a:ext cx="5871723" cy="512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386788" y="6182164"/>
            <a:ext cx="682567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2514600" y="5202621"/>
            <a:ext cx="3523593" cy="1056289"/>
          </a:xfrm>
          <a:prstGeom prst="wedgeRoundRectCallout">
            <a:avLst>
              <a:gd name="adj1" fmla="val -3160"/>
              <a:gd name="adj2" fmla="val -8451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これらの情報をコピーします。</a:t>
            </a:r>
          </a:p>
        </p:txBody>
      </p:sp>
    </p:spTree>
    <p:extLst>
      <p:ext uri="{BB962C8B-B14F-4D97-AF65-F5344CB8AC3E}">
        <p14:creationId xmlns:p14="http://schemas.microsoft.com/office/powerpoint/2010/main" val="2904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node.js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ダウンロード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738899" y="1277459"/>
            <a:ext cx="2177722" cy="267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4543551"/>
            <a:ext cx="2177722" cy="23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4572000" y="4603531"/>
            <a:ext cx="3523593" cy="1056289"/>
          </a:xfrm>
          <a:prstGeom prst="wedgeRoundRectCallout">
            <a:avLst>
              <a:gd name="adj1" fmla="val -65576"/>
              <a:gd name="adj2" fmla="val -1884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最新版の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用をダウンロードします。</a:t>
            </a:r>
          </a:p>
        </p:txBody>
      </p:sp>
    </p:spTree>
    <p:extLst>
      <p:ext uri="{BB962C8B-B14F-4D97-AF65-F5344CB8AC3E}">
        <p14:creationId xmlns:p14="http://schemas.microsoft.com/office/powerpoint/2010/main" val="34440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1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解凍とバージョン確認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669064" y="5131675"/>
            <a:ext cx="2177722" cy="267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389585" y="2772485"/>
            <a:ext cx="3334407" cy="39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2FB98E69-29C4-4A6B-85DC-5AA21706F4F0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紹介v1.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紹介v1.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38776</TotalTime>
  <Words>187</Words>
  <Application>Microsoft Office PowerPoint</Application>
  <PresentationFormat>画面に合わせる (4:3)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PowerPoint プレゼンテーション</vt:lpstr>
      <vt:lpstr>１－１．IAMユーザ作成、サービスメニュー</vt:lpstr>
      <vt:lpstr>１－２． IAMユーザ作成、ユーザ一覧</vt:lpstr>
      <vt:lpstr>１－３． IAMユーザ作成、ユーザ詳細設定</vt:lpstr>
      <vt:lpstr>１－４． IAMユーザ作成、アクセス許可の設定</vt:lpstr>
      <vt:lpstr>１－５． IAMユーザ作成、その他</vt:lpstr>
      <vt:lpstr>１－６． IAMユーザ作成、成功</vt:lpstr>
      <vt:lpstr>２－１．ServerlessFramework、node.jsダウンロード</vt:lpstr>
      <vt:lpstr>２－２．ServerlessFramework、解凍とバージョン確認</vt:lpstr>
      <vt:lpstr>２－３．ServerlessFramework、インストール</vt:lpstr>
      <vt:lpstr>２－４．ServerlessFramework、credentials</vt:lpstr>
      <vt:lpstr>２－５．ServerlessFramework、helloworld</vt:lpstr>
      <vt:lpstr>２－６．ServerlessFramework、deploy</vt:lpstr>
      <vt:lpstr>２－７．ServerlessFramework、テスト</vt:lpstr>
      <vt:lpstr>２－８．ServerlessFramework、確認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EFW紹介v1.6</dc:title>
  <dc:creator>常 珂軍</dc:creator>
  <cp:lastModifiedBy>常 珂軍</cp:lastModifiedBy>
  <cp:revision>4846</cp:revision>
  <cp:lastPrinted>2012-10-25T09:56:50Z</cp:lastPrinted>
  <dcterms:modified xsi:type="dcterms:W3CDTF">2021-05-20T02:44:54Z</dcterms:modified>
</cp:coreProperties>
</file>