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392" r:id="rId2"/>
    <p:sldId id="406" r:id="rId3"/>
    <p:sldId id="432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</p:sldIdLst>
  <p:sldSz cx="9144000" cy="6858000" type="screen4x3"/>
  <p:notesSz cx="7099300" cy="10234613"/>
  <p:custDataLst>
    <p:tags r:id="rId15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3" autoAdjust="0"/>
    <p:restoredTop sz="99643" autoAdjust="0"/>
  </p:normalViewPr>
  <p:slideViewPr>
    <p:cSldViewPr snapToGrid="0">
      <p:cViewPr varScale="1">
        <p:scale>
          <a:sx n="78" d="100"/>
          <a:sy n="78" d="100"/>
        </p:scale>
        <p:origin x="132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2021/7/20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2021/7/20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68700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926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566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498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8662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0850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7176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4697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378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>
                <a:solidFill>
                  <a:srgbClr val="C00000"/>
                </a:solidFill>
              </a:rPr>
              <a:t>EFW MAKE IT EASY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AWS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入門勉強</a:t>
            </a:r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EFS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編追加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2021.07.20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109056" y="5194738"/>
            <a:ext cx="3383006" cy="15458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５、</a:t>
            </a:r>
            <a:r>
              <a:rPr lang="en-US" altLang="ja-JP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EC2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</a:t>
            </a:r>
            <a:r>
              <a:rPr lang="en-US" altLang="ja-JP" sz="15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winscp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から接続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276EE1-597D-42AD-BFAE-0AEAFF5E0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861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５－９．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ppk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ファイルを利用してログインする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755821" y="4021509"/>
            <a:ext cx="2068237" cy="297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841C69-A758-4B80-857C-403FC2936617}"/>
              </a:ext>
            </a:extLst>
          </p:cNvPr>
          <p:cNvSpPr/>
          <p:nvPr/>
        </p:nvSpPr>
        <p:spPr>
          <a:xfrm>
            <a:off x="3539316" y="2819172"/>
            <a:ext cx="869398" cy="340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5E4CF63-7B85-4D17-A160-6CFC34CA6185}"/>
              </a:ext>
            </a:extLst>
          </p:cNvPr>
          <p:cNvSpPr/>
          <p:nvPr/>
        </p:nvSpPr>
        <p:spPr>
          <a:xfrm>
            <a:off x="6686550" y="5363708"/>
            <a:ext cx="764722" cy="340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4C99909-2CA9-482C-83AF-35CA010F9630}"/>
              </a:ext>
            </a:extLst>
          </p:cNvPr>
          <p:cNvSpPr/>
          <p:nvPr/>
        </p:nvSpPr>
        <p:spPr>
          <a:xfrm>
            <a:off x="2364920" y="4148703"/>
            <a:ext cx="892629" cy="366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9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BD0128B-61A0-41C6-BC28-384BD5EE6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860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５－１０．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を操作できることを確認する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194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23092" y="1005408"/>
            <a:ext cx="857938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Windows10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WinSCP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EC2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のインスタンスに接続する方法ですが、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AWS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のプライベートキー形式（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pem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）は使用できません。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PuTTY 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形式（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ppk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）に変換してから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WinSCP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SSH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接続してファイルのアップロードする必要があります。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1600" dirty="0">
              <a:solidFill>
                <a:schemeClr val="bg1">
                  <a:lumMod val="6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(From : https://ex1.m-yabe.com/archives/1702)</a:t>
            </a: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５－１．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WinSCP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AWS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EC2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）に接続する方法</a:t>
            </a:r>
          </a:p>
        </p:txBody>
      </p:sp>
    </p:spTree>
    <p:extLst>
      <p:ext uri="{BB962C8B-B14F-4D97-AF65-F5344CB8AC3E}">
        <p14:creationId xmlns:p14="http://schemas.microsoft.com/office/powerpoint/2010/main" val="201235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0D0FFB-AC10-4974-900A-917A8338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５－２．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PuTTYgen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を実行する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-114" y="1907704"/>
            <a:ext cx="1223887" cy="250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232964" y="4806400"/>
            <a:ext cx="983766" cy="271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F4C5C32-1633-45D1-87DA-12F6988058A7}"/>
              </a:ext>
            </a:extLst>
          </p:cNvPr>
          <p:cNvSpPr/>
          <p:nvPr/>
        </p:nvSpPr>
        <p:spPr>
          <a:xfrm>
            <a:off x="2401693" y="5705604"/>
            <a:ext cx="1737600" cy="344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0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42B5D5C-0574-4572-A4E0-22750AB23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" y="1054100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５－３．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pem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ファイルを選択する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502864" y="2887418"/>
            <a:ext cx="1223887" cy="250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080003" y="4096108"/>
            <a:ext cx="983766" cy="271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F4C5C32-1633-45D1-87DA-12F6988058A7}"/>
              </a:ext>
            </a:extLst>
          </p:cNvPr>
          <p:cNvSpPr/>
          <p:nvPr/>
        </p:nvSpPr>
        <p:spPr>
          <a:xfrm>
            <a:off x="5765264" y="5803900"/>
            <a:ext cx="1737600" cy="172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4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0CC9038-D4EC-4A5D-A5D2-C948FDCED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625"/>
            <a:ext cx="9144000" cy="542925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5A22F1B-8DF8-43D7-B643-F21225180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4100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５－４．インポート成功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29088" y="4335161"/>
            <a:ext cx="983766" cy="271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4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F0D75B-76B5-4867-A122-D4BF1EE7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625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５－５．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ppk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ファイルを作成する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7948032" y="3235960"/>
            <a:ext cx="1093235" cy="266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841C69-A758-4B80-857C-403FC2936617}"/>
              </a:ext>
            </a:extLst>
          </p:cNvPr>
          <p:cNvSpPr/>
          <p:nvPr/>
        </p:nvSpPr>
        <p:spPr>
          <a:xfrm>
            <a:off x="3272701" y="5388610"/>
            <a:ext cx="1093235" cy="266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988C07-A4CE-44DE-B10C-7FE0FD56C36E}"/>
              </a:ext>
            </a:extLst>
          </p:cNvPr>
          <p:cNvSpPr/>
          <p:nvPr/>
        </p:nvSpPr>
        <p:spPr>
          <a:xfrm>
            <a:off x="5388429" y="5932895"/>
            <a:ext cx="819914" cy="271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5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0CEF135-454F-4694-B289-D14598A3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863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５－６．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EC2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インスタンスの接続情報を取得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967817" y="2288902"/>
            <a:ext cx="1093235" cy="266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841C69-A758-4B80-857C-403FC2936617}"/>
              </a:ext>
            </a:extLst>
          </p:cNvPr>
          <p:cNvSpPr/>
          <p:nvPr/>
        </p:nvSpPr>
        <p:spPr>
          <a:xfrm>
            <a:off x="3303403" y="3403552"/>
            <a:ext cx="1299298" cy="432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988C07-A4CE-44DE-B10C-7FE0FD56C36E}"/>
              </a:ext>
            </a:extLst>
          </p:cNvPr>
          <p:cNvSpPr/>
          <p:nvPr/>
        </p:nvSpPr>
        <p:spPr>
          <a:xfrm>
            <a:off x="881743" y="5247095"/>
            <a:ext cx="2792185" cy="266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6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B1D9610-1721-4250-BD16-881920A2F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862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５－７．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winscp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ホスト名とユーザ名を入力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151638" y="3180587"/>
            <a:ext cx="1751141" cy="321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841C69-A758-4B80-857C-403FC2936617}"/>
              </a:ext>
            </a:extLst>
          </p:cNvPr>
          <p:cNvSpPr/>
          <p:nvPr/>
        </p:nvSpPr>
        <p:spPr>
          <a:xfrm>
            <a:off x="4151638" y="3562122"/>
            <a:ext cx="1212298" cy="321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8CD8201-7584-4A77-BFFF-D533F7D1FFAE}"/>
              </a:ext>
            </a:extLst>
          </p:cNvPr>
          <p:cNvSpPr/>
          <p:nvPr/>
        </p:nvSpPr>
        <p:spPr>
          <a:xfrm>
            <a:off x="5545010" y="3750818"/>
            <a:ext cx="1212298" cy="321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0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B1D9610-1721-4250-BD16-881920A2F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862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５－８．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winscp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ホスト名とユーザ名を入力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151638" y="3180587"/>
            <a:ext cx="1751141" cy="321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841C69-A758-4B80-857C-403FC2936617}"/>
              </a:ext>
            </a:extLst>
          </p:cNvPr>
          <p:cNvSpPr/>
          <p:nvPr/>
        </p:nvSpPr>
        <p:spPr>
          <a:xfrm>
            <a:off x="4151638" y="3562122"/>
            <a:ext cx="1212298" cy="321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522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2FB98E69-29C4-4A6B-85DC-5AA21706F4F0"/>
  <p:tag name="ISPRING_CMI5_LAUNCH_METHOD" val="any window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ULTRA_SCORM_COURCE_TITLE" val="EFW紹介v1.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EFW紹介v1.6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38692</TotalTime>
  <Words>185</Words>
  <Application>Microsoft Office PowerPoint</Application>
  <PresentationFormat>画面に合わせる (4:3)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PowerPoint プレゼンテーション</vt:lpstr>
      <vt:lpstr>５－１． WinSCPでAWS（EC2）に接続する方法</vt:lpstr>
      <vt:lpstr>５－２．PuTTYgenを実行する</vt:lpstr>
      <vt:lpstr>５－３．pemファイルを選択する</vt:lpstr>
      <vt:lpstr>５－４．インポート成功</vt:lpstr>
      <vt:lpstr>５－５．ppkファイルを作成する</vt:lpstr>
      <vt:lpstr>５－６．EC2インスタンスの接続情報を取得</vt:lpstr>
      <vt:lpstr>５－７．winscpホスト名とユーザ名を入力</vt:lpstr>
      <vt:lpstr>５－８．winscpホスト名とユーザ名を入力</vt:lpstr>
      <vt:lpstr>５－９．ppkファイルを利用してログインする</vt:lpstr>
      <vt:lpstr>５－１０．efsを操作できることを確認する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EFW紹介v1.6</dc:title>
  <dc:creator>常 珂軍</dc:creator>
  <cp:lastModifiedBy>常 珂軍</cp:lastModifiedBy>
  <cp:revision>4808</cp:revision>
  <cp:lastPrinted>2012-10-25T09:56:50Z</cp:lastPrinted>
  <dcterms:modified xsi:type="dcterms:W3CDTF">2021-07-20T09:42:30Z</dcterms:modified>
</cp:coreProperties>
</file>