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392" r:id="rId2"/>
    <p:sldId id="413" r:id="rId3"/>
    <p:sldId id="405" r:id="rId4"/>
    <p:sldId id="406" r:id="rId5"/>
    <p:sldId id="410" r:id="rId6"/>
    <p:sldId id="407" r:id="rId7"/>
    <p:sldId id="408" r:id="rId8"/>
    <p:sldId id="409" r:id="rId9"/>
    <p:sldId id="418" r:id="rId10"/>
    <p:sldId id="415" r:id="rId11"/>
    <p:sldId id="419" r:id="rId12"/>
    <p:sldId id="416" r:id="rId13"/>
    <p:sldId id="414" r:id="rId14"/>
    <p:sldId id="417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30" r:id="rId25"/>
    <p:sldId id="429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</p:sldIdLst>
  <p:sldSz cx="9144000" cy="6858000" type="screen4x3"/>
  <p:notesSz cx="7099300" cy="10234613"/>
  <p:custDataLst>
    <p:tags r:id="rId3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5" autoAdjust="0"/>
    <p:restoredTop sz="94424" autoAdjust="0"/>
  </p:normalViewPr>
  <p:slideViewPr>
    <p:cSldViewPr snapToGrid="0">
      <p:cViewPr varScale="1">
        <p:scale>
          <a:sx n="76" d="100"/>
          <a:sy n="76" d="100"/>
        </p:scale>
        <p:origin x="3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2019/12/26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109057" y="4497416"/>
            <a:ext cx="2416029" cy="2243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5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4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6139" y="1882706"/>
            <a:ext cx="710701" cy="1367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4000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postgresql-42.2.6.jar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43829" y="2021411"/>
            <a:ext cx="1564754" cy="16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00687" y="1328837"/>
            <a:ext cx="5719464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362054" y="1875076"/>
            <a:ext cx="1195535" cy="160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1046" y="1419733"/>
            <a:ext cx="5281004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44996" y="1872396"/>
            <a:ext cx="1020435" cy="1471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6512429" cy="6005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259" y="2306389"/>
            <a:ext cx="6490829" cy="390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2647806" y="5272241"/>
            <a:ext cx="6434282" cy="936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1344750" y="1876152"/>
            <a:ext cx="1080000" cy="148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7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poi_4.1.1_allinone.jar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1364051" y="2012482"/>
            <a:ext cx="1063598" cy="1518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856648" y="1419732"/>
            <a:ext cx="5820627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17199" y="2605714"/>
            <a:ext cx="805339" cy="1458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65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89947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362881" y="2035346"/>
            <a:ext cx="1136696" cy="12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提供機能とプログラムイメージ</a:t>
            </a:r>
            <a:endParaRPr lang="ja-JP" altLang="en-US" sz="2800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3" y="4462720"/>
            <a:ext cx="7239372" cy="23496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7" y="970041"/>
            <a:ext cx="5905804" cy="3492679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5976" y="2130340"/>
            <a:ext cx="2563835" cy="819150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02210" y="3762994"/>
            <a:ext cx="3856083" cy="1874536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486109" y="2138110"/>
            <a:ext cx="2309947" cy="833718"/>
          </a:xfrm>
          <a:prstGeom prst="rect">
            <a:avLst/>
          </a:prstGeom>
          <a:solidFill>
            <a:srgbClr val="002060">
              <a:alpha val="50000"/>
            </a:srgbClr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6512429" cy="5892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3180188"/>
            <a:ext cx="6781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37633" y="1867292"/>
            <a:ext cx="808038" cy="1787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761398" y="1419732"/>
            <a:ext cx="6087327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64216" y="2304959"/>
            <a:ext cx="623677" cy="141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1339320" y="2032048"/>
            <a:ext cx="1114169" cy="1317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1339319" y="2168562"/>
            <a:ext cx="1114169" cy="12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52257" y="1419730"/>
            <a:ext cx="5963093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80032" y="2576757"/>
            <a:ext cx="914077" cy="155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89974" y="1419048"/>
            <a:ext cx="5830152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361026" y="2141303"/>
            <a:ext cx="1098688" cy="1653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930243" cy="185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正方形/長方形 6"/>
          <p:cNvSpPr/>
          <p:nvPr/>
        </p:nvSpPr>
        <p:spPr>
          <a:xfrm>
            <a:off x="3047149" y="1419047"/>
            <a:ext cx="5715852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258074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385856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4739914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3748686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3416212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61172" y="1878426"/>
            <a:ext cx="1203935" cy="146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5424488" cy="3905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0" y="1080000"/>
            <a:ext cx="3867150" cy="2920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startup.bat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Tomcat9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1360377" y="2577765"/>
            <a:ext cx="646747" cy="1340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5" name="正方形/長方形 14"/>
          <p:cNvSpPr/>
          <p:nvPr/>
        </p:nvSpPr>
        <p:spPr>
          <a:xfrm>
            <a:off x="4872310" y="2017134"/>
            <a:ext cx="1876833" cy="1231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096000" cy="3481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90366" y="1697221"/>
            <a:ext cx="777635" cy="8013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</p:cNvCxnSpPr>
          <p:nvPr/>
        </p:nvCxnSpPr>
        <p:spPr>
          <a:xfrm rot="10800000" flipV="1">
            <a:off x="3190365" y="2678944"/>
            <a:ext cx="777634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90365" y="4154370"/>
            <a:ext cx="568924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90365" y="4885116"/>
            <a:ext cx="777634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2895397" cy="115359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2434276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00" y="3772247"/>
            <a:ext cx="2886075" cy="11315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00" y="5104504"/>
            <a:ext cx="2908935" cy="113728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41600" y="1965618"/>
            <a:ext cx="586034" cy="9120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70000" y="10800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700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41601" y="3836672"/>
            <a:ext cx="1409799" cy="105705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41600" y="5439830"/>
            <a:ext cx="1927324" cy="2852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700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アプリケーション作成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31612" y="1868450"/>
            <a:ext cx="766489" cy="1775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080000"/>
            <a:ext cx="3873817" cy="29203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0" y="10800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844692" y="2109471"/>
            <a:ext cx="1080000" cy="1409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1359171" y="2160401"/>
            <a:ext cx="108000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efw-4.X.XXX.jar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326634" y="1898589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7" y="1079800"/>
            <a:ext cx="3867150" cy="2913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460178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it-IT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353019" y="2593042"/>
            <a:ext cx="1080000" cy="142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3860482" cy="2907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312885" y="1215085"/>
            <a:ext cx="5454198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354986" y="1874427"/>
            <a:ext cx="1199517" cy="1614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0" y="1080000"/>
            <a:ext cx="6505575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5911403" cy="3553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2280096" y="5080869"/>
            <a:ext cx="5911403" cy="5198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1918153B-DFF0-468D-BAFA-D25C8EBBD2C9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EFWプログラミングv1.4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37222</TotalTime>
  <Words>2092</Words>
  <Application>Microsoft Office PowerPoint</Application>
  <PresentationFormat>画面に合わせる (4:3)</PresentationFormat>
  <Paragraphs>502</Paragraphs>
  <Slides>34</Slides>
  <Notes>34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１．E-FWの提供機能とプログラムイメージ</vt:lpstr>
      <vt:lpstr>２－１． Tomcat startup.bat初期設定</vt:lpstr>
      <vt:lpstr>２－２． Webアプリケーション作成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EFWプログラミングv1.4</dc:title>
  <dc:creator>常 珂軍</dc:creator>
  <cp:lastModifiedBy>常 珂軍</cp:lastModifiedBy>
  <cp:revision>4140</cp:revision>
  <cp:lastPrinted>2012-10-25T09:56:50Z</cp:lastPrinted>
  <dcterms:modified xsi:type="dcterms:W3CDTF">2019-12-26T04:41:22Z</dcterms:modified>
</cp:coreProperties>
</file>