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0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1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4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5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6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8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392" r:id="rId2"/>
    <p:sldId id="434" r:id="rId3"/>
    <p:sldId id="442" r:id="rId4"/>
    <p:sldId id="431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3" r:id="rId13"/>
    <p:sldId id="444" r:id="rId14"/>
    <p:sldId id="445" r:id="rId15"/>
    <p:sldId id="446" r:id="rId16"/>
    <p:sldId id="448" r:id="rId17"/>
    <p:sldId id="447" r:id="rId18"/>
    <p:sldId id="449" r:id="rId19"/>
  </p:sldIdLst>
  <p:sldSz cx="9144000" cy="6858000" type="screen4x3"/>
  <p:notesSz cx="7099300" cy="10234613"/>
  <p:custDataLst>
    <p:tags r:id="rId22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6600"/>
    <a:srgbClr val="FF9900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9643" autoAdjust="0"/>
  </p:normalViewPr>
  <p:slideViewPr>
    <p:cSldViewPr snapToGrid="0">
      <p:cViewPr varScale="1">
        <p:scale>
          <a:sx n="91" d="100"/>
          <a:sy n="91" d="100"/>
        </p:scale>
        <p:origin x="7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&#26376;\&#12525;&#12464;&#20998;&#26512;1101-113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&#20195;&#29702;&#24215;&#25903;&#25588;&#12508;&#12483;&#12488;\log&#20998;&#26512;\1106pm\&#12525;&#12464;&#20998;&#26512;1106pm&#12434;&#21547;&#12416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日付単位アクセス数（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日付別!$B$1</c:f>
              <c:strCache>
                <c:ptCount val="1"/>
                <c:pt idx="0">
                  <c:v>日付別接続数（１１月）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日付別!$A$2:$A$31</c:f>
              <c:strCache>
                <c:ptCount val="30"/>
                <c:pt idx="0">
                  <c:v>1日</c:v>
                </c:pt>
                <c:pt idx="1">
                  <c:v>2日</c:v>
                </c:pt>
                <c:pt idx="2">
                  <c:v>3日</c:v>
                </c:pt>
                <c:pt idx="3">
                  <c:v>4日</c:v>
                </c:pt>
                <c:pt idx="4">
                  <c:v>5日</c:v>
                </c:pt>
                <c:pt idx="5">
                  <c:v>6日</c:v>
                </c:pt>
                <c:pt idx="6">
                  <c:v>7日</c:v>
                </c:pt>
                <c:pt idx="7">
                  <c:v>8日</c:v>
                </c:pt>
                <c:pt idx="8">
                  <c:v>9日</c:v>
                </c:pt>
                <c:pt idx="9">
                  <c:v>10日</c:v>
                </c:pt>
                <c:pt idx="10">
                  <c:v>11日</c:v>
                </c:pt>
                <c:pt idx="11">
                  <c:v>12日</c:v>
                </c:pt>
                <c:pt idx="12">
                  <c:v>13日</c:v>
                </c:pt>
                <c:pt idx="13">
                  <c:v>14日</c:v>
                </c:pt>
                <c:pt idx="14">
                  <c:v>15日</c:v>
                </c:pt>
                <c:pt idx="15">
                  <c:v>16日</c:v>
                </c:pt>
                <c:pt idx="16">
                  <c:v>17日</c:v>
                </c:pt>
                <c:pt idx="17">
                  <c:v>18日</c:v>
                </c:pt>
                <c:pt idx="18">
                  <c:v>19日</c:v>
                </c:pt>
                <c:pt idx="19">
                  <c:v>20日</c:v>
                </c:pt>
                <c:pt idx="20">
                  <c:v>21日</c:v>
                </c:pt>
                <c:pt idx="21">
                  <c:v>22日</c:v>
                </c:pt>
                <c:pt idx="22">
                  <c:v>23日</c:v>
                </c:pt>
                <c:pt idx="23">
                  <c:v>24日</c:v>
                </c:pt>
                <c:pt idx="24">
                  <c:v>25日</c:v>
                </c:pt>
                <c:pt idx="25">
                  <c:v>26日</c:v>
                </c:pt>
                <c:pt idx="26">
                  <c:v>27日</c:v>
                </c:pt>
                <c:pt idx="27">
                  <c:v>28日</c:v>
                </c:pt>
                <c:pt idx="28">
                  <c:v>29日</c:v>
                </c:pt>
                <c:pt idx="29">
                  <c:v>30日</c:v>
                </c:pt>
              </c:strCache>
            </c:strRef>
          </c:cat>
          <c:val>
            <c:numRef>
              <c:f>日付別!$B$2:$B$31</c:f>
              <c:numCache>
                <c:formatCode>General</c:formatCode>
                <c:ptCount val="30"/>
                <c:pt idx="0">
                  <c:v>20041</c:v>
                </c:pt>
                <c:pt idx="1">
                  <c:v>256</c:v>
                </c:pt>
                <c:pt idx="2">
                  <c:v>115</c:v>
                </c:pt>
                <c:pt idx="3">
                  <c:v>510</c:v>
                </c:pt>
                <c:pt idx="4">
                  <c:v>73272</c:v>
                </c:pt>
                <c:pt idx="5">
                  <c:v>160763</c:v>
                </c:pt>
                <c:pt idx="6">
                  <c:v>31244</c:v>
                </c:pt>
                <c:pt idx="7">
                  <c:v>26480</c:v>
                </c:pt>
                <c:pt idx="8">
                  <c:v>123</c:v>
                </c:pt>
                <c:pt idx="9">
                  <c:v>5098</c:v>
                </c:pt>
                <c:pt idx="10">
                  <c:v>37542</c:v>
                </c:pt>
                <c:pt idx="11">
                  <c:v>36394</c:v>
                </c:pt>
                <c:pt idx="12">
                  <c:v>80334</c:v>
                </c:pt>
                <c:pt idx="13">
                  <c:v>30614</c:v>
                </c:pt>
                <c:pt idx="14">
                  <c:v>99824</c:v>
                </c:pt>
                <c:pt idx="15">
                  <c:v>10155</c:v>
                </c:pt>
                <c:pt idx="16">
                  <c:v>3052</c:v>
                </c:pt>
                <c:pt idx="17">
                  <c:v>91004</c:v>
                </c:pt>
                <c:pt idx="18">
                  <c:v>89133</c:v>
                </c:pt>
                <c:pt idx="19">
                  <c:v>87015</c:v>
                </c:pt>
                <c:pt idx="20">
                  <c:v>69348</c:v>
                </c:pt>
                <c:pt idx="21">
                  <c:v>58450</c:v>
                </c:pt>
                <c:pt idx="22">
                  <c:v>3935</c:v>
                </c:pt>
                <c:pt idx="23">
                  <c:v>2150</c:v>
                </c:pt>
                <c:pt idx="24">
                  <c:v>44973</c:v>
                </c:pt>
                <c:pt idx="25">
                  <c:v>63464</c:v>
                </c:pt>
                <c:pt idx="26">
                  <c:v>50447</c:v>
                </c:pt>
                <c:pt idx="27">
                  <c:v>50276</c:v>
                </c:pt>
                <c:pt idx="28">
                  <c:v>41285</c:v>
                </c:pt>
                <c:pt idx="29">
                  <c:v>4730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00-4F25-8414-5DBF05888F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4224"/>
        <c:axId val="-307305856"/>
      </c:lineChart>
      <c:catAx>
        <c:axId val="-30730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5856"/>
        <c:crosses val="autoZero"/>
        <c:auto val="1"/>
        <c:lblAlgn val="ctr"/>
        <c:lblOffset val="100"/>
        <c:noMultiLvlLbl val="0"/>
      </c:catAx>
      <c:valAx>
        <c:axId val="-3073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秒単位アクセス数（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</a:t>
            </a:r>
            <a:r>
              <a:rPr lang="en-US" altLang="ja-JP" dirty="0"/>
              <a:t>57</a:t>
            </a:r>
            <a:r>
              <a:rPr lang="ja-JP" altLang="en-US" dirty="0"/>
              <a:t>分）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アクセス数18日９時57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Sheet3!$A$2:$A$63</c:f>
              <c:strCache>
                <c:ptCount val="62"/>
                <c:pt idx="0">
                  <c:v>0秒</c:v>
                </c:pt>
                <c:pt idx="1">
                  <c:v>1秒</c:v>
                </c:pt>
                <c:pt idx="2">
                  <c:v>2秒</c:v>
                </c:pt>
                <c:pt idx="3">
                  <c:v>3秒</c:v>
                </c:pt>
                <c:pt idx="4">
                  <c:v>4秒</c:v>
                </c:pt>
                <c:pt idx="5">
                  <c:v>5秒</c:v>
                </c:pt>
                <c:pt idx="6">
                  <c:v>6秒</c:v>
                </c:pt>
                <c:pt idx="7">
                  <c:v>7秒</c:v>
                </c:pt>
                <c:pt idx="8">
                  <c:v>8秒</c:v>
                </c:pt>
                <c:pt idx="9">
                  <c:v>9秒</c:v>
                </c:pt>
                <c:pt idx="10">
                  <c:v>10秒</c:v>
                </c:pt>
                <c:pt idx="11">
                  <c:v>11秒</c:v>
                </c:pt>
                <c:pt idx="12">
                  <c:v>12秒</c:v>
                </c:pt>
                <c:pt idx="13">
                  <c:v>13秒</c:v>
                </c:pt>
                <c:pt idx="14">
                  <c:v>14秒</c:v>
                </c:pt>
                <c:pt idx="15">
                  <c:v>15秒</c:v>
                </c:pt>
                <c:pt idx="16">
                  <c:v>16秒</c:v>
                </c:pt>
                <c:pt idx="17">
                  <c:v>17秒</c:v>
                </c:pt>
                <c:pt idx="18">
                  <c:v>18秒</c:v>
                </c:pt>
                <c:pt idx="19">
                  <c:v>19秒</c:v>
                </c:pt>
                <c:pt idx="20">
                  <c:v>20秒</c:v>
                </c:pt>
                <c:pt idx="21">
                  <c:v>21秒</c:v>
                </c:pt>
                <c:pt idx="22">
                  <c:v>22秒</c:v>
                </c:pt>
                <c:pt idx="23">
                  <c:v>23秒</c:v>
                </c:pt>
                <c:pt idx="24">
                  <c:v>24秒</c:v>
                </c:pt>
                <c:pt idx="25">
                  <c:v>25秒</c:v>
                </c:pt>
                <c:pt idx="26">
                  <c:v>26秒</c:v>
                </c:pt>
                <c:pt idx="27">
                  <c:v>27秒</c:v>
                </c:pt>
                <c:pt idx="28">
                  <c:v>28秒</c:v>
                </c:pt>
                <c:pt idx="29">
                  <c:v>29秒</c:v>
                </c:pt>
                <c:pt idx="30">
                  <c:v>30秒</c:v>
                </c:pt>
                <c:pt idx="31">
                  <c:v>31秒</c:v>
                </c:pt>
                <c:pt idx="32">
                  <c:v>32秒</c:v>
                </c:pt>
                <c:pt idx="33">
                  <c:v>33秒</c:v>
                </c:pt>
                <c:pt idx="34">
                  <c:v>34秒</c:v>
                </c:pt>
                <c:pt idx="35">
                  <c:v>35秒</c:v>
                </c:pt>
                <c:pt idx="36">
                  <c:v>36秒</c:v>
                </c:pt>
                <c:pt idx="37">
                  <c:v>37秒</c:v>
                </c:pt>
                <c:pt idx="38">
                  <c:v>38秒</c:v>
                </c:pt>
                <c:pt idx="39">
                  <c:v>39秒</c:v>
                </c:pt>
                <c:pt idx="40">
                  <c:v>40秒</c:v>
                </c:pt>
                <c:pt idx="41">
                  <c:v>41秒</c:v>
                </c:pt>
                <c:pt idx="42">
                  <c:v>42秒</c:v>
                </c:pt>
                <c:pt idx="43">
                  <c:v>43秒</c:v>
                </c:pt>
                <c:pt idx="44">
                  <c:v>44秒</c:v>
                </c:pt>
                <c:pt idx="45">
                  <c:v>45秒</c:v>
                </c:pt>
                <c:pt idx="46">
                  <c:v>46秒</c:v>
                </c:pt>
                <c:pt idx="47">
                  <c:v>47秒</c:v>
                </c:pt>
                <c:pt idx="48">
                  <c:v>48秒</c:v>
                </c:pt>
                <c:pt idx="49">
                  <c:v>49秒</c:v>
                </c:pt>
                <c:pt idx="50">
                  <c:v>50秒</c:v>
                </c:pt>
                <c:pt idx="51">
                  <c:v>51秒</c:v>
                </c:pt>
                <c:pt idx="52">
                  <c:v>52秒</c:v>
                </c:pt>
                <c:pt idx="53">
                  <c:v>53秒</c:v>
                </c:pt>
                <c:pt idx="54">
                  <c:v>54秒</c:v>
                </c:pt>
                <c:pt idx="55">
                  <c:v>55秒</c:v>
                </c:pt>
                <c:pt idx="56">
                  <c:v>56秒</c:v>
                </c:pt>
                <c:pt idx="57">
                  <c:v>57秒</c:v>
                </c:pt>
                <c:pt idx="58">
                  <c:v>58秒</c:v>
                </c:pt>
                <c:pt idx="59">
                  <c:v>59秒</c:v>
                </c:pt>
                <c:pt idx="60">
                  <c:v>60秒</c:v>
                </c:pt>
                <c:pt idx="61">
                  <c:v>61秒</c:v>
                </c:pt>
              </c:strCache>
            </c:strRef>
          </c:cat>
          <c:val>
            <c:numRef>
              <c:f>Sheet3!$B$2:$B$63</c:f>
              <c:numCache>
                <c:formatCode>General</c:formatCode>
                <c:ptCount val="62"/>
                <c:pt idx="0">
                  <c:v>0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2</c:v>
                </c:pt>
                <c:pt idx="7">
                  <c:v>2</c:v>
                </c:pt>
                <c:pt idx="8">
                  <c:v>0</c:v>
                </c:pt>
                <c:pt idx="9">
                  <c:v>3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35</c:v>
                </c:pt>
                <c:pt idx="14">
                  <c:v>3</c:v>
                </c:pt>
                <c:pt idx="15">
                  <c:v>15</c:v>
                </c:pt>
                <c:pt idx="16">
                  <c:v>14</c:v>
                </c:pt>
                <c:pt idx="17">
                  <c:v>21</c:v>
                </c:pt>
                <c:pt idx="18">
                  <c:v>15</c:v>
                </c:pt>
                <c:pt idx="19">
                  <c:v>16</c:v>
                </c:pt>
                <c:pt idx="20">
                  <c:v>2</c:v>
                </c:pt>
                <c:pt idx="21">
                  <c:v>16</c:v>
                </c:pt>
                <c:pt idx="22">
                  <c:v>0</c:v>
                </c:pt>
                <c:pt idx="23">
                  <c:v>2</c:v>
                </c:pt>
                <c:pt idx="24">
                  <c:v>5</c:v>
                </c:pt>
                <c:pt idx="25">
                  <c:v>3</c:v>
                </c:pt>
                <c:pt idx="26">
                  <c:v>5</c:v>
                </c:pt>
                <c:pt idx="27">
                  <c:v>4</c:v>
                </c:pt>
                <c:pt idx="28">
                  <c:v>4</c:v>
                </c:pt>
                <c:pt idx="29">
                  <c:v>3</c:v>
                </c:pt>
                <c:pt idx="30">
                  <c:v>3</c:v>
                </c:pt>
                <c:pt idx="31">
                  <c:v>7</c:v>
                </c:pt>
                <c:pt idx="32">
                  <c:v>6</c:v>
                </c:pt>
                <c:pt idx="33">
                  <c:v>4</c:v>
                </c:pt>
                <c:pt idx="34">
                  <c:v>2</c:v>
                </c:pt>
                <c:pt idx="35">
                  <c:v>1</c:v>
                </c:pt>
                <c:pt idx="36">
                  <c:v>23</c:v>
                </c:pt>
                <c:pt idx="37">
                  <c:v>4</c:v>
                </c:pt>
                <c:pt idx="38">
                  <c:v>3</c:v>
                </c:pt>
                <c:pt idx="39">
                  <c:v>5</c:v>
                </c:pt>
                <c:pt idx="40">
                  <c:v>17</c:v>
                </c:pt>
                <c:pt idx="41">
                  <c:v>1</c:v>
                </c:pt>
                <c:pt idx="42">
                  <c:v>13</c:v>
                </c:pt>
                <c:pt idx="43">
                  <c:v>3</c:v>
                </c:pt>
                <c:pt idx="44">
                  <c:v>2</c:v>
                </c:pt>
                <c:pt idx="45">
                  <c:v>0</c:v>
                </c:pt>
                <c:pt idx="46">
                  <c:v>2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3</c:v>
                </c:pt>
                <c:pt idx="51">
                  <c:v>5</c:v>
                </c:pt>
                <c:pt idx="52">
                  <c:v>24</c:v>
                </c:pt>
                <c:pt idx="53">
                  <c:v>19</c:v>
                </c:pt>
                <c:pt idx="54">
                  <c:v>39</c:v>
                </c:pt>
                <c:pt idx="55">
                  <c:v>25</c:v>
                </c:pt>
                <c:pt idx="56">
                  <c:v>34</c:v>
                </c:pt>
                <c:pt idx="57">
                  <c:v>3</c:v>
                </c:pt>
                <c:pt idx="58">
                  <c:v>4</c:v>
                </c:pt>
                <c:pt idx="59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ED-48CF-9F1D-A09505FAF6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4768"/>
        <c:axId val="-307302592"/>
      </c:lineChart>
      <c:catAx>
        <c:axId val="-30730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2592"/>
        <c:crosses val="autoZero"/>
        <c:auto val="1"/>
        <c:lblAlgn val="ctr"/>
        <c:lblOffset val="100"/>
        <c:noMultiLvlLbl val="0"/>
      </c:catAx>
      <c:valAx>
        <c:axId val="-307302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秒単位アクセス数（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</a:t>
            </a:r>
            <a:r>
              <a:rPr lang="en-US" altLang="ja-JP" dirty="0"/>
              <a:t>22</a:t>
            </a:r>
            <a:r>
              <a:rPr lang="ja-JP" altLang="en-US" dirty="0"/>
              <a:t>分）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2019/11/06 09時22 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0秒</c:v>
                </c:pt>
                <c:pt idx="1">
                  <c:v>1秒</c:v>
                </c:pt>
                <c:pt idx="2">
                  <c:v>2秒</c:v>
                </c:pt>
                <c:pt idx="3">
                  <c:v>3秒</c:v>
                </c:pt>
                <c:pt idx="4">
                  <c:v>4秒</c:v>
                </c:pt>
                <c:pt idx="5">
                  <c:v>5秒</c:v>
                </c:pt>
                <c:pt idx="6">
                  <c:v>6秒</c:v>
                </c:pt>
                <c:pt idx="7">
                  <c:v>7秒</c:v>
                </c:pt>
                <c:pt idx="8">
                  <c:v>8秒</c:v>
                </c:pt>
                <c:pt idx="9">
                  <c:v>9秒</c:v>
                </c:pt>
                <c:pt idx="10">
                  <c:v>10秒</c:v>
                </c:pt>
                <c:pt idx="11">
                  <c:v>11秒</c:v>
                </c:pt>
                <c:pt idx="12">
                  <c:v>12秒</c:v>
                </c:pt>
                <c:pt idx="13">
                  <c:v>13秒</c:v>
                </c:pt>
                <c:pt idx="14">
                  <c:v>14秒</c:v>
                </c:pt>
                <c:pt idx="15">
                  <c:v>15秒</c:v>
                </c:pt>
                <c:pt idx="16">
                  <c:v>16秒</c:v>
                </c:pt>
                <c:pt idx="17">
                  <c:v>17秒</c:v>
                </c:pt>
                <c:pt idx="18">
                  <c:v>18秒</c:v>
                </c:pt>
                <c:pt idx="19">
                  <c:v>19秒</c:v>
                </c:pt>
                <c:pt idx="20">
                  <c:v>20秒</c:v>
                </c:pt>
                <c:pt idx="21">
                  <c:v>21秒</c:v>
                </c:pt>
                <c:pt idx="22">
                  <c:v>22秒</c:v>
                </c:pt>
                <c:pt idx="23">
                  <c:v>23秒</c:v>
                </c:pt>
                <c:pt idx="24">
                  <c:v>24秒</c:v>
                </c:pt>
                <c:pt idx="25">
                  <c:v>25秒</c:v>
                </c:pt>
                <c:pt idx="26">
                  <c:v>26秒</c:v>
                </c:pt>
                <c:pt idx="27">
                  <c:v>27秒</c:v>
                </c:pt>
                <c:pt idx="28">
                  <c:v>28秒</c:v>
                </c:pt>
                <c:pt idx="29">
                  <c:v>29秒</c:v>
                </c:pt>
                <c:pt idx="30">
                  <c:v>30秒</c:v>
                </c:pt>
                <c:pt idx="31">
                  <c:v>31秒</c:v>
                </c:pt>
                <c:pt idx="32">
                  <c:v>32秒</c:v>
                </c:pt>
                <c:pt idx="33">
                  <c:v>33秒</c:v>
                </c:pt>
                <c:pt idx="34">
                  <c:v>34秒</c:v>
                </c:pt>
                <c:pt idx="35">
                  <c:v>35秒</c:v>
                </c:pt>
                <c:pt idx="36">
                  <c:v>36秒</c:v>
                </c:pt>
                <c:pt idx="37">
                  <c:v>37秒</c:v>
                </c:pt>
                <c:pt idx="38">
                  <c:v>38秒</c:v>
                </c:pt>
                <c:pt idx="39">
                  <c:v>39秒</c:v>
                </c:pt>
                <c:pt idx="40">
                  <c:v>40秒</c:v>
                </c:pt>
                <c:pt idx="41">
                  <c:v>41秒</c:v>
                </c:pt>
                <c:pt idx="42">
                  <c:v>42秒</c:v>
                </c:pt>
                <c:pt idx="43">
                  <c:v>43秒</c:v>
                </c:pt>
                <c:pt idx="44">
                  <c:v>44秒</c:v>
                </c:pt>
                <c:pt idx="45">
                  <c:v>45秒</c:v>
                </c:pt>
                <c:pt idx="46">
                  <c:v>46秒</c:v>
                </c:pt>
                <c:pt idx="47">
                  <c:v>47秒</c:v>
                </c:pt>
                <c:pt idx="48">
                  <c:v>48秒</c:v>
                </c:pt>
                <c:pt idx="49">
                  <c:v>49秒</c:v>
                </c:pt>
                <c:pt idx="50">
                  <c:v>50秒</c:v>
                </c:pt>
                <c:pt idx="51">
                  <c:v>51秒</c:v>
                </c:pt>
                <c:pt idx="52">
                  <c:v>52秒</c:v>
                </c:pt>
                <c:pt idx="53">
                  <c:v>53秒</c:v>
                </c:pt>
                <c:pt idx="54">
                  <c:v>54秒</c:v>
                </c:pt>
                <c:pt idx="55">
                  <c:v>55秒</c:v>
                </c:pt>
                <c:pt idx="56">
                  <c:v>56秒</c:v>
                </c:pt>
                <c:pt idx="57">
                  <c:v>57秒</c:v>
                </c:pt>
                <c:pt idx="58">
                  <c:v>58秒</c:v>
                </c:pt>
                <c:pt idx="59">
                  <c:v>59秒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47</c:v>
                </c:pt>
                <c:pt idx="1">
                  <c:v>54</c:v>
                </c:pt>
                <c:pt idx="2">
                  <c:v>37</c:v>
                </c:pt>
                <c:pt idx="3">
                  <c:v>45</c:v>
                </c:pt>
                <c:pt idx="4">
                  <c:v>56</c:v>
                </c:pt>
                <c:pt idx="5">
                  <c:v>66</c:v>
                </c:pt>
                <c:pt idx="6">
                  <c:v>40</c:v>
                </c:pt>
                <c:pt idx="7">
                  <c:v>36</c:v>
                </c:pt>
                <c:pt idx="8">
                  <c:v>48</c:v>
                </c:pt>
                <c:pt idx="9">
                  <c:v>44</c:v>
                </c:pt>
                <c:pt idx="10">
                  <c:v>72</c:v>
                </c:pt>
                <c:pt idx="11">
                  <c:v>57</c:v>
                </c:pt>
                <c:pt idx="12">
                  <c:v>48</c:v>
                </c:pt>
                <c:pt idx="13">
                  <c:v>61</c:v>
                </c:pt>
                <c:pt idx="14">
                  <c:v>59</c:v>
                </c:pt>
                <c:pt idx="15">
                  <c:v>50</c:v>
                </c:pt>
                <c:pt idx="16">
                  <c:v>67</c:v>
                </c:pt>
                <c:pt idx="17">
                  <c:v>70</c:v>
                </c:pt>
                <c:pt idx="18">
                  <c:v>87</c:v>
                </c:pt>
                <c:pt idx="19">
                  <c:v>62</c:v>
                </c:pt>
                <c:pt idx="20">
                  <c:v>77</c:v>
                </c:pt>
                <c:pt idx="21">
                  <c:v>59</c:v>
                </c:pt>
                <c:pt idx="22">
                  <c:v>76</c:v>
                </c:pt>
                <c:pt idx="23">
                  <c:v>83</c:v>
                </c:pt>
                <c:pt idx="24">
                  <c:v>62</c:v>
                </c:pt>
                <c:pt idx="25">
                  <c:v>75</c:v>
                </c:pt>
                <c:pt idx="26">
                  <c:v>78</c:v>
                </c:pt>
                <c:pt idx="27">
                  <c:v>71</c:v>
                </c:pt>
                <c:pt idx="28">
                  <c:v>64</c:v>
                </c:pt>
                <c:pt idx="29">
                  <c:v>89</c:v>
                </c:pt>
                <c:pt idx="30">
                  <c:v>69</c:v>
                </c:pt>
                <c:pt idx="31">
                  <c:v>78</c:v>
                </c:pt>
                <c:pt idx="32">
                  <c:v>77</c:v>
                </c:pt>
                <c:pt idx="33">
                  <c:v>40</c:v>
                </c:pt>
                <c:pt idx="34">
                  <c:v>40</c:v>
                </c:pt>
                <c:pt idx="35">
                  <c:v>51</c:v>
                </c:pt>
                <c:pt idx="36">
                  <c:v>107</c:v>
                </c:pt>
                <c:pt idx="37">
                  <c:v>90</c:v>
                </c:pt>
                <c:pt idx="38">
                  <c:v>113</c:v>
                </c:pt>
                <c:pt idx="39">
                  <c:v>99</c:v>
                </c:pt>
                <c:pt idx="40">
                  <c:v>92</c:v>
                </c:pt>
                <c:pt idx="41">
                  <c:v>89</c:v>
                </c:pt>
                <c:pt idx="42">
                  <c:v>71</c:v>
                </c:pt>
                <c:pt idx="43">
                  <c:v>70</c:v>
                </c:pt>
                <c:pt idx="44">
                  <c:v>61</c:v>
                </c:pt>
                <c:pt idx="45">
                  <c:v>44</c:v>
                </c:pt>
                <c:pt idx="46">
                  <c:v>18</c:v>
                </c:pt>
                <c:pt idx="47">
                  <c:v>33</c:v>
                </c:pt>
                <c:pt idx="48">
                  <c:v>62</c:v>
                </c:pt>
                <c:pt idx="49">
                  <c:v>99</c:v>
                </c:pt>
                <c:pt idx="50">
                  <c:v>91</c:v>
                </c:pt>
                <c:pt idx="51">
                  <c:v>74</c:v>
                </c:pt>
                <c:pt idx="52">
                  <c:v>58</c:v>
                </c:pt>
                <c:pt idx="53">
                  <c:v>75</c:v>
                </c:pt>
                <c:pt idx="54">
                  <c:v>66</c:v>
                </c:pt>
                <c:pt idx="55">
                  <c:v>101</c:v>
                </c:pt>
                <c:pt idx="56">
                  <c:v>88</c:v>
                </c:pt>
                <c:pt idx="57">
                  <c:v>54</c:v>
                </c:pt>
                <c:pt idx="58">
                  <c:v>58</c:v>
                </c:pt>
                <c:pt idx="5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CA-42F0-93E4-5C2065773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8240"/>
        <c:axId val="-307297152"/>
      </c:lineChart>
      <c:catAx>
        <c:axId val="-307298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7152"/>
        <c:crosses val="autoZero"/>
        <c:auto val="1"/>
        <c:lblAlgn val="ctr"/>
        <c:lblOffset val="100"/>
        <c:noMultiLvlLbl val="0"/>
      </c:catAx>
      <c:valAx>
        <c:axId val="-307297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分単位アクセス数（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分単位別!$B$2</c:f>
              <c:strCache>
                <c:ptCount val="1"/>
                <c:pt idx="0">
                  <c:v>アクセス数（１１月９時、分単位）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分単位別!$A$3:$A$62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分単位別!$B$3:$B$62</c:f>
              <c:numCache>
                <c:formatCode>General</c:formatCode>
                <c:ptCount val="60"/>
                <c:pt idx="0">
                  <c:v>575</c:v>
                </c:pt>
                <c:pt idx="1">
                  <c:v>676</c:v>
                </c:pt>
                <c:pt idx="2">
                  <c:v>791</c:v>
                </c:pt>
                <c:pt idx="3">
                  <c:v>1113</c:v>
                </c:pt>
                <c:pt idx="4">
                  <c:v>1165</c:v>
                </c:pt>
                <c:pt idx="5">
                  <c:v>1092</c:v>
                </c:pt>
                <c:pt idx="6">
                  <c:v>1064</c:v>
                </c:pt>
                <c:pt idx="7">
                  <c:v>999</c:v>
                </c:pt>
                <c:pt idx="8">
                  <c:v>990</c:v>
                </c:pt>
                <c:pt idx="9">
                  <c:v>2107</c:v>
                </c:pt>
                <c:pt idx="10">
                  <c:v>2148</c:v>
                </c:pt>
                <c:pt idx="11">
                  <c:v>2544</c:v>
                </c:pt>
                <c:pt idx="12">
                  <c:v>2681</c:v>
                </c:pt>
                <c:pt idx="13">
                  <c:v>2942</c:v>
                </c:pt>
                <c:pt idx="14">
                  <c:v>2449</c:v>
                </c:pt>
                <c:pt idx="15">
                  <c:v>2585</c:v>
                </c:pt>
                <c:pt idx="16">
                  <c:v>2449</c:v>
                </c:pt>
                <c:pt idx="17">
                  <c:v>1999</c:v>
                </c:pt>
                <c:pt idx="18">
                  <c:v>3246</c:v>
                </c:pt>
                <c:pt idx="19">
                  <c:v>3211</c:v>
                </c:pt>
                <c:pt idx="20">
                  <c:v>3941</c:v>
                </c:pt>
                <c:pt idx="21">
                  <c:v>2187</c:v>
                </c:pt>
                <c:pt idx="22">
                  <c:v>3969</c:v>
                </c:pt>
                <c:pt idx="23">
                  <c:v>2892</c:v>
                </c:pt>
                <c:pt idx="24">
                  <c:v>2599</c:v>
                </c:pt>
                <c:pt idx="25">
                  <c:v>2773</c:v>
                </c:pt>
                <c:pt idx="26">
                  <c:v>1924</c:v>
                </c:pt>
                <c:pt idx="27">
                  <c:v>1420</c:v>
                </c:pt>
                <c:pt idx="28">
                  <c:v>1358</c:v>
                </c:pt>
                <c:pt idx="29">
                  <c:v>1444</c:v>
                </c:pt>
                <c:pt idx="30">
                  <c:v>876</c:v>
                </c:pt>
                <c:pt idx="31">
                  <c:v>957</c:v>
                </c:pt>
                <c:pt idx="32">
                  <c:v>1215</c:v>
                </c:pt>
                <c:pt idx="33">
                  <c:v>1344</c:v>
                </c:pt>
                <c:pt idx="34">
                  <c:v>1346</c:v>
                </c:pt>
                <c:pt idx="35">
                  <c:v>1567</c:v>
                </c:pt>
                <c:pt idx="36">
                  <c:v>1199</c:v>
                </c:pt>
                <c:pt idx="37">
                  <c:v>1055</c:v>
                </c:pt>
                <c:pt idx="38">
                  <c:v>1104</c:v>
                </c:pt>
                <c:pt idx="39">
                  <c:v>816</c:v>
                </c:pt>
                <c:pt idx="40">
                  <c:v>1074</c:v>
                </c:pt>
                <c:pt idx="41">
                  <c:v>981</c:v>
                </c:pt>
                <c:pt idx="42">
                  <c:v>694</c:v>
                </c:pt>
                <c:pt idx="43">
                  <c:v>617</c:v>
                </c:pt>
                <c:pt idx="44">
                  <c:v>462</c:v>
                </c:pt>
                <c:pt idx="45">
                  <c:v>414</c:v>
                </c:pt>
                <c:pt idx="46">
                  <c:v>426</c:v>
                </c:pt>
                <c:pt idx="47">
                  <c:v>515</c:v>
                </c:pt>
                <c:pt idx="48">
                  <c:v>598</c:v>
                </c:pt>
                <c:pt idx="49">
                  <c:v>615</c:v>
                </c:pt>
                <c:pt idx="50">
                  <c:v>443</c:v>
                </c:pt>
                <c:pt idx="51">
                  <c:v>392</c:v>
                </c:pt>
                <c:pt idx="52">
                  <c:v>474</c:v>
                </c:pt>
                <c:pt idx="53">
                  <c:v>558</c:v>
                </c:pt>
                <c:pt idx="54">
                  <c:v>183</c:v>
                </c:pt>
                <c:pt idx="55">
                  <c:v>156</c:v>
                </c:pt>
                <c:pt idx="56">
                  <c:v>88</c:v>
                </c:pt>
                <c:pt idx="57">
                  <c:v>82</c:v>
                </c:pt>
                <c:pt idx="58">
                  <c:v>78</c:v>
                </c:pt>
                <c:pt idx="59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1B-4584-8C8B-68591C41A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90060208"/>
        <c:axId val="-290058576"/>
      </c:lineChart>
      <c:catAx>
        <c:axId val="-29006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58576"/>
        <c:crosses val="autoZero"/>
        <c:auto val="1"/>
        <c:lblAlgn val="ctr"/>
        <c:lblOffset val="100"/>
        <c:noMultiLvlLbl val="0"/>
      </c:catAx>
      <c:valAx>
        <c:axId val="-29005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6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時間単位アクセス数（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時間別!$C$1</c:f>
              <c:strCache>
                <c:ptCount val="1"/>
                <c:pt idx="0">
                  <c:v>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時間別!$B$2:$B$20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時間別!$C$2:$C$20</c:f>
              <c:numCache>
                <c:formatCode>General</c:formatCode>
                <c:ptCount val="19"/>
                <c:pt idx="0">
                  <c:v>0</c:v>
                </c:pt>
                <c:pt idx="1">
                  <c:v>111</c:v>
                </c:pt>
                <c:pt idx="2">
                  <c:v>5207</c:v>
                </c:pt>
                <c:pt idx="3">
                  <c:v>81781</c:v>
                </c:pt>
                <c:pt idx="4">
                  <c:v>5954</c:v>
                </c:pt>
                <c:pt idx="5">
                  <c:v>4273</c:v>
                </c:pt>
                <c:pt idx="6">
                  <c:v>5053</c:v>
                </c:pt>
                <c:pt idx="7">
                  <c:v>45429</c:v>
                </c:pt>
                <c:pt idx="8">
                  <c:v>2859</c:v>
                </c:pt>
                <c:pt idx="9">
                  <c:v>2795</c:v>
                </c:pt>
                <c:pt idx="10">
                  <c:v>3478</c:v>
                </c:pt>
                <c:pt idx="11">
                  <c:v>2405</c:v>
                </c:pt>
                <c:pt idx="12">
                  <c:v>1338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79-494D-9936-EB72BCC8BD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12000528"/>
        <c:axId val="-312007056"/>
      </c:lineChart>
      <c:catAx>
        <c:axId val="-3120005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12007056"/>
        <c:crosses val="autoZero"/>
        <c:auto val="1"/>
        <c:lblAlgn val="ctr"/>
        <c:lblOffset val="100"/>
        <c:noMultiLvlLbl val="0"/>
      </c:catAx>
      <c:valAx>
        <c:axId val="-31200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12000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分単位アクセス数（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分単位別!$B$2</c:f>
              <c:strCache>
                <c:ptCount val="1"/>
                <c:pt idx="0">
                  <c:v>アクセス数（１１月９時、分単位）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分単位別!$A$3:$A$62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分単位別!$B$3:$B$62</c:f>
              <c:numCache>
                <c:formatCode>General</c:formatCode>
                <c:ptCount val="60"/>
                <c:pt idx="0">
                  <c:v>575</c:v>
                </c:pt>
                <c:pt idx="1">
                  <c:v>676</c:v>
                </c:pt>
                <c:pt idx="2">
                  <c:v>791</c:v>
                </c:pt>
                <c:pt idx="3">
                  <c:v>1113</c:v>
                </c:pt>
                <c:pt idx="4">
                  <c:v>1165</c:v>
                </c:pt>
                <c:pt idx="5">
                  <c:v>1092</c:v>
                </c:pt>
                <c:pt idx="6">
                  <c:v>1064</c:v>
                </c:pt>
                <c:pt idx="7">
                  <c:v>999</c:v>
                </c:pt>
                <c:pt idx="8">
                  <c:v>990</c:v>
                </c:pt>
                <c:pt idx="9">
                  <c:v>2107</c:v>
                </c:pt>
                <c:pt idx="10">
                  <c:v>2148</c:v>
                </c:pt>
                <c:pt idx="11">
                  <c:v>2544</c:v>
                </c:pt>
                <c:pt idx="12">
                  <c:v>2681</c:v>
                </c:pt>
                <c:pt idx="13">
                  <c:v>2942</c:v>
                </c:pt>
                <c:pt idx="14">
                  <c:v>2449</c:v>
                </c:pt>
                <c:pt idx="15">
                  <c:v>2585</c:v>
                </c:pt>
                <c:pt idx="16">
                  <c:v>2449</c:v>
                </c:pt>
                <c:pt idx="17">
                  <c:v>1999</c:v>
                </c:pt>
                <c:pt idx="18">
                  <c:v>3246</c:v>
                </c:pt>
                <c:pt idx="19">
                  <c:v>3211</c:v>
                </c:pt>
                <c:pt idx="20">
                  <c:v>3941</c:v>
                </c:pt>
                <c:pt idx="21">
                  <c:v>2187</c:v>
                </c:pt>
                <c:pt idx="22">
                  <c:v>3969</c:v>
                </c:pt>
                <c:pt idx="23">
                  <c:v>2892</c:v>
                </c:pt>
                <c:pt idx="24">
                  <c:v>2599</c:v>
                </c:pt>
                <c:pt idx="25">
                  <c:v>2773</c:v>
                </c:pt>
                <c:pt idx="26">
                  <c:v>1924</c:v>
                </c:pt>
                <c:pt idx="27">
                  <c:v>1420</c:v>
                </c:pt>
                <c:pt idx="28">
                  <c:v>1358</c:v>
                </c:pt>
                <c:pt idx="29">
                  <c:v>1444</c:v>
                </c:pt>
                <c:pt idx="30">
                  <c:v>876</c:v>
                </c:pt>
                <c:pt idx="31">
                  <c:v>957</c:v>
                </c:pt>
                <c:pt idx="32">
                  <c:v>1215</c:v>
                </c:pt>
                <c:pt idx="33">
                  <c:v>1344</c:v>
                </c:pt>
                <c:pt idx="34">
                  <c:v>1346</c:v>
                </c:pt>
                <c:pt idx="35">
                  <c:v>1567</c:v>
                </c:pt>
                <c:pt idx="36">
                  <c:v>1199</c:v>
                </c:pt>
                <c:pt idx="37">
                  <c:v>1055</c:v>
                </c:pt>
                <c:pt idx="38">
                  <c:v>1104</c:v>
                </c:pt>
                <c:pt idx="39">
                  <c:v>816</c:v>
                </c:pt>
                <c:pt idx="40">
                  <c:v>1074</c:v>
                </c:pt>
                <c:pt idx="41">
                  <c:v>981</c:v>
                </c:pt>
                <c:pt idx="42">
                  <c:v>694</c:v>
                </c:pt>
                <c:pt idx="43">
                  <c:v>617</c:v>
                </c:pt>
                <c:pt idx="44">
                  <c:v>462</c:v>
                </c:pt>
                <c:pt idx="45">
                  <c:v>414</c:v>
                </c:pt>
                <c:pt idx="46">
                  <c:v>426</c:v>
                </c:pt>
                <c:pt idx="47">
                  <c:v>515</c:v>
                </c:pt>
                <c:pt idx="48">
                  <c:v>598</c:v>
                </c:pt>
                <c:pt idx="49">
                  <c:v>615</c:v>
                </c:pt>
                <c:pt idx="50">
                  <c:v>443</c:v>
                </c:pt>
                <c:pt idx="51">
                  <c:v>392</c:v>
                </c:pt>
                <c:pt idx="52">
                  <c:v>474</c:v>
                </c:pt>
                <c:pt idx="53">
                  <c:v>558</c:v>
                </c:pt>
                <c:pt idx="54">
                  <c:v>183</c:v>
                </c:pt>
                <c:pt idx="55">
                  <c:v>156</c:v>
                </c:pt>
                <c:pt idx="56">
                  <c:v>88</c:v>
                </c:pt>
                <c:pt idx="57">
                  <c:v>82</c:v>
                </c:pt>
                <c:pt idx="58">
                  <c:v>78</c:v>
                </c:pt>
                <c:pt idx="59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AF-4415-BCD0-80957259E8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90060752"/>
        <c:axId val="-290058032"/>
      </c:lineChart>
      <c:catAx>
        <c:axId val="-29006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58032"/>
        <c:crosses val="autoZero"/>
        <c:auto val="1"/>
        <c:lblAlgn val="ctr"/>
        <c:lblOffset val="100"/>
        <c:noMultiLvlLbl val="0"/>
      </c:catAx>
      <c:valAx>
        <c:axId val="-29005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60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秒単位アクセス数（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</a:t>
            </a:r>
            <a:r>
              <a:rPr lang="en-US" altLang="ja-JP" dirty="0"/>
              <a:t>22</a:t>
            </a:r>
            <a:r>
              <a:rPr lang="ja-JP" altLang="en-US" dirty="0"/>
              <a:t>分）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2019/11/06 09時22 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0秒</c:v>
                </c:pt>
                <c:pt idx="1">
                  <c:v>1秒</c:v>
                </c:pt>
                <c:pt idx="2">
                  <c:v>2秒</c:v>
                </c:pt>
                <c:pt idx="3">
                  <c:v>3秒</c:v>
                </c:pt>
                <c:pt idx="4">
                  <c:v>4秒</c:v>
                </c:pt>
                <c:pt idx="5">
                  <c:v>5秒</c:v>
                </c:pt>
                <c:pt idx="6">
                  <c:v>6秒</c:v>
                </c:pt>
                <c:pt idx="7">
                  <c:v>7秒</c:v>
                </c:pt>
                <c:pt idx="8">
                  <c:v>8秒</c:v>
                </c:pt>
                <c:pt idx="9">
                  <c:v>9秒</c:v>
                </c:pt>
                <c:pt idx="10">
                  <c:v>10秒</c:v>
                </c:pt>
                <c:pt idx="11">
                  <c:v>11秒</c:v>
                </c:pt>
                <c:pt idx="12">
                  <c:v>12秒</c:v>
                </c:pt>
                <c:pt idx="13">
                  <c:v>13秒</c:v>
                </c:pt>
                <c:pt idx="14">
                  <c:v>14秒</c:v>
                </c:pt>
                <c:pt idx="15">
                  <c:v>15秒</c:v>
                </c:pt>
                <c:pt idx="16">
                  <c:v>16秒</c:v>
                </c:pt>
                <c:pt idx="17">
                  <c:v>17秒</c:v>
                </c:pt>
                <c:pt idx="18">
                  <c:v>18秒</c:v>
                </c:pt>
                <c:pt idx="19">
                  <c:v>19秒</c:v>
                </c:pt>
                <c:pt idx="20">
                  <c:v>20秒</c:v>
                </c:pt>
                <c:pt idx="21">
                  <c:v>21秒</c:v>
                </c:pt>
                <c:pt idx="22">
                  <c:v>22秒</c:v>
                </c:pt>
                <c:pt idx="23">
                  <c:v>23秒</c:v>
                </c:pt>
                <c:pt idx="24">
                  <c:v>24秒</c:v>
                </c:pt>
                <c:pt idx="25">
                  <c:v>25秒</c:v>
                </c:pt>
                <c:pt idx="26">
                  <c:v>26秒</c:v>
                </c:pt>
                <c:pt idx="27">
                  <c:v>27秒</c:v>
                </c:pt>
                <c:pt idx="28">
                  <c:v>28秒</c:v>
                </c:pt>
                <c:pt idx="29">
                  <c:v>29秒</c:v>
                </c:pt>
                <c:pt idx="30">
                  <c:v>30秒</c:v>
                </c:pt>
                <c:pt idx="31">
                  <c:v>31秒</c:v>
                </c:pt>
                <c:pt idx="32">
                  <c:v>32秒</c:v>
                </c:pt>
                <c:pt idx="33">
                  <c:v>33秒</c:v>
                </c:pt>
                <c:pt idx="34">
                  <c:v>34秒</c:v>
                </c:pt>
                <c:pt idx="35">
                  <c:v>35秒</c:v>
                </c:pt>
                <c:pt idx="36">
                  <c:v>36秒</c:v>
                </c:pt>
                <c:pt idx="37">
                  <c:v>37秒</c:v>
                </c:pt>
                <c:pt idx="38">
                  <c:v>38秒</c:v>
                </c:pt>
                <c:pt idx="39">
                  <c:v>39秒</c:v>
                </c:pt>
                <c:pt idx="40">
                  <c:v>40秒</c:v>
                </c:pt>
                <c:pt idx="41">
                  <c:v>41秒</c:v>
                </c:pt>
                <c:pt idx="42">
                  <c:v>42秒</c:v>
                </c:pt>
                <c:pt idx="43">
                  <c:v>43秒</c:v>
                </c:pt>
                <c:pt idx="44">
                  <c:v>44秒</c:v>
                </c:pt>
                <c:pt idx="45">
                  <c:v>45秒</c:v>
                </c:pt>
                <c:pt idx="46">
                  <c:v>46秒</c:v>
                </c:pt>
                <c:pt idx="47">
                  <c:v>47秒</c:v>
                </c:pt>
                <c:pt idx="48">
                  <c:v>48秒</c:v>
                </c:pt>
                <c:pt idx="49">
                  <c:v>49秒</c:v>
                </c:pt>
                <c:pt idx="50">
                  <c:v>50秒</c:v>
                </c:pt>
                <c:pt idx="51">
                  <c:v>51秒</c:v>
                </c:pt>
                <c:pt idx="52">
                  <c:v>52秒</c:v>
                </c:pt>
                <c:pt idx="53">
                  <c:v>53秒</c:v>
                </c:pt>
                <c:pt idx="54">
                  <c:v>54秒</c:v>
                </c:pt>
                <c:pt idx="55">
                  <c:v>55秒</c:v>
                </c:pt>
                <c:pt idx="56">
                  <c:v>56秒</c:v>
                </c:pt>
                <c:pt idx="57">
                  <c:v>57秒</c:v>
                </c:pt>
                <c:pt idx="58">
                  <c:v>58秒</c:v>
                </c:pt>
                <c:pt idx="59">
                  <c:v>59秒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47</c:v>
                </c:pt>
                <c:pt idx="1">
                  <c:v>54</c:v>
                </c:pt>
                <c:pt idx="2">
                  <c:v>37</c:v>
                </c:pt>
                <c:pt idx="3">
                  <c:v>45</c:v>
                </c:pt>
                <c:pt idx="4">
                  <c:v>56</c:v>
                </c:pt>
                <c:pt idx="5">
                  <c:v>66</c:v>
                </c:pt>
                <c:pt idx="6">
                  <c:v>40</c:v>
                </c:pt>
                <c:pt idx="7">
                  <c:v>36</c:v>
                </c:pt>
                <c:pt idx="8">
                  <c:v>48</c:v>
                </c:pt>
                <c:pt idx="9">
                  <c:v>44</c:v>
                </c:pt>
                <c:pt idx="10">
                  <c:v>72</c:v>
                </c:pt>
                <c:pt idx="11">
                  <c:v>57</c:v>
                </c:pt>
                <c:pt idx="12">
                  <c:v>48</c:v>
                </c:pt>
                <c:pt idx="13">
                  <c:v>61</c:v>
                </c:pt>
                <c:pt idx="14">
                  <c:v>59</c:v>
                </c:pt>
                <c:pt idx="15">
                  <c:v>50</c:v>
                </c:pt>
                <c:pt idx="16">
                  <c:v>67</c:v>
                </c:pt>
                <c:pt idx="17">
                  <c:v>70</c:v>
                </c:pt>
                <c:pt idx="18">
                  <c:v>87</c:v>
                </c:pt>
                <c:pt idx="19">
                  <c:v>62</c:v>
                </c:pt>
                <c:pt idx="20">
                  <c:v>77</c:v>
                </c:pt>
                <c:pt idx="21">
                  <c:v>59</c:v>
                </c:pt>
                <c:pt idx="22">
                  <c:v>76</c:v>
                </c:pt>
                <c:pt idx="23">
                  <c:v>83</c:v>
                </c:pt>
                <c:pt idx="24">
                  <c:v>62</c:v>
                </c:pt>
                <c:pt idx="25">
                  <c:v>75</c:v>
                </c:pt>
                <c:pt idx="26">
                  <c:v>78</c:v>
                </c:pt>
                <c:pt idx="27">
                  <c:v>71</c:v>
                </c:pt>
                <c:pt idx="28">
                  <c:v>64</c:v>
                </c:pt>
                <c:pt idx="29">
                  <c:v>89</c:v>
                </c:pt>
                <c:pt idx="30">
                  <c:v>69</c:v>
                </c:pt>
                <c:pt idx="31">
                  <c:v>78</c:v>
                </c:pt>
                <c:pt idx="32">
                  <c:v>77</c:v>
                </c:pt>
                <c:pt idx="33">
                  <c:v>40</c:v>
                </c:pt>
                <c:pt idx="34">
                  <c:v>40</c:v>
                </c:pt>
                <c:pt idx="35">
                  <c:v>51</c:v>
                </c:pt>
                <c:pt idx="36">
                  <c:v>107</c:v>
                </c:pt>
                <c:pt idx="37">
                  <c:v>90</c:v>
                </c:pt>
                <c:pt idx="38">
                  <c:v>113</c:v>
                </c:pt>
                <c:pt idx="39">
                  <c:v>99</c:v>
                </c:pt>
                <c:pt idx="40">
                  <c:v>92</c:v>
                </c:pt>
                <c:pt idx="41">
                  <c:v>89</c:v>
                </c:pt>
                <c:pt idx="42">
                  <c:v>71</c:v>
                </c:pt>
                <c:pt idx="43">
                  <c:v>70</c:v>
                </c:pt>
                <c:pt idx="44">
                  <c:v>61</c:v>
                </c:pt>
                <c:pt idx="45">
                  <c:v>44</c:v>
                </c:pt>
                <c:pt idx="46">
                  <c:v>18</c:v>
                </c:pt>
                <c:pt idx="47">
                  <c:v>33</c:v>
                </c:pt>
                <c:pt idx="48">
                  <c:v>62</c:v>
                </c:pt>
                <c:pt idx="49">
                  <c:v>99</c:v>
                </c:pt>
                <c:pt idx="50">
                  <c:v>91</c:v>
                </c:pt>
                <c:pt idx="51">
                  <c:v>74</c:v>
                </c:pt>
                <c:pt idx="52">
                  <c:v>58</c:v>
                </c:pt>
                <c:pt idx="53">
                  <c:v>75</c:v>
                </c:pt>
                <c:pt idx="54">
                  <c:v>66</c:v>
                </c:pt>
                <c:pt idx="55">
                  <c:v>101</c:v>
                </c:pt>
                <c:pt idx="56">
                  <c:v>88</c:v>
                </c:pt>
                <c:pt idx="57">
                  <c:v>54</c:v>
                </c:pt>
                <c:pt idx="58">
                  <c:v>58</c:v>
                </c:pt>
                <c:pt idx="5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BF-4BC1-B54C-BEBD2C69BD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90057488"/>
        <c:axId val="-290053680"/>
      </c:lineChart>
      <c:catAx>
        <c:axId val="-29005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53680"/>
        <c:crosses val="autoZero"/>
        <c:auto val="1"/>
        <c:lblAlgn val="ctr"/>
        <c:lblOffset val="100"/>
        <c:noMultiLvlLbl val="0"/>
      </c:catAx>
      <c:valAx>
        <c:axId val="-29005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29005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ja-JP" altLang="en-US" sz="2128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時間単位アクセス数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(2022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4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日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2128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ja-JP" altLang="en-US" sz="2128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時間件数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Sheet1!$A$2:$A$20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0</c:v>
                </c:pt>
                <c:pt idx="1">
                  <c:v>761</c:v>
                </c:pt>
                <c:pt idx="2">
                  <c:v>6745</c:v>
                </c:pt>
                <c:pt idx="3">
                  <c:v>9345</c:v>
                </c:pt>
                <c:pt idx="4">
                  <c:v>8313</c:v>
                </c:pt>
                <c:pt idx="5">
                  <c:v>7489</c:v>
                </c:pt>
                <c:pt idx="6">
                  <c:v>2855</c:v>
                </c:pt>
                <c:pt idx="7">
                  <c:v>2846</c:v>
                </c:pt>
                <c:pt idx="8">
                  <c:v>7081</c:v>
                </c:pt>
                <c:pt idx="9">
                  <c:v>5031</c:v>
                </c:pt>
                <c:pt idx="10">
                  <c:v>5099</c:v>
                </c:pt>
                <c:pt idx="11">
                  <c:v>4602</c:v>
                </c:pt>
                <c:pt idx="12">
                  <c:v>2919</c:v>
                </c:pt>
                <c:pt idx="13">
                  <c:v>1132</c:v>
                </c:pt>
                <c:pt idx="14">
                  <c:v>627</c:v>
                </c:pt>
                <c:pt idx="15">
                  <c:v>71</c:v>
                </c:pt>
                <c:pt idx="16">
                  <c:v>419</c:v>
                </c:pt>
                <c:pt idx="17">
                  <c:v>2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C2-4897-93A8-D980FA040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280576"/>
        <c:axId val="1303811056"/>
      </c:lineChart>
      <c:catAx>
        <c:axId val="1383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811056"/>
        <c:crosses val="autoZero"/>
        <c:auto val="1"/>
        <c:lblAlgn val="ctr"/>
        <c:lblOffset val="100"/>
        <c:noMultiLvlLbl val="0"/>
      </c:catAx>
      <c:valAx>
        <c:axId val="13038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28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ja-JP" altLang="en-US" sz="2128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日付単位アクセス数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(2022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2128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ja-JP" altLang="en-US" sz="2128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日付件数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1日</c:v>
                </c:pt>
                <c:pt idx="1">
                  <c:v>2日</c:v>
                </c:pt>
                <c:pt idx="2">
                  <c:v>3日</c:v>
                </c:pt>
                <c:pt idx="3">
                  <c:v>4日</c:v>
                </c:pt>
                <c:pt idx="4">
                  <c:v>5日</c:v>
                </c:pt>
                <c:pt idx="5">
                  <c:v>6日</c:v>
                </c:pt>
                <c:pt idx="6">
                  <c:v>7日</c:v>
                </c:pt>
                <c:pt idx="7">
                  <c:v>8日</c:v>
                </c:pt>
                <c:pt idx="8">
                  <c:v>9日</c:v>
                </c:pt>
                <c:pt idx="9">
                  <c:v>10日</c:v>
                </c:pt>
                <c:pt idx="10">
                  <c:v>11日</c:v>
                </c:pt>
                <c:pt idx="11">
                  <c:v>12日</c:v>
                </c:pt>
                <c:pt idx="12">
                  <c:v>13日</c:v>
                </c:pt>
                <c:pt idx="13">
                  <c:v>14日</c:v>
                </c:pt>
                <c:pt idx="14">
                  <c:v>15日</c:v>
                </c:pt>
                <c:pt idx="15">
                  <c:v>16日</c:v>
                </c:pt>
                <c:pt idx="16">
                  <c:v>17日</c:v>
                </c:pt>
                <c:pt idx="17">
                  <c:v>18日</c:v>
                </c:pt>
                <c:pt idx="18">
                  <c:v>19日</c:v>
                </c:pt>
                <c:pt idx="19">
                  <c:v>20日</c:v>
                </c:pt>
                <c:pt idx="20">
                  <c:v>21日</c:v>
                </c:pt>
                <c:pt idx="21">
                  <c:v>22日</c:v>
                </c:pt>
                <c:pt idx="22">
                  <c:v>23日</c:v>
                </c:pt>
                <c:pt idx="23">
                  <c:v>24日</c:v>
                </c:pt>
                <c:pt idx="24">
                  <c:v>25日</c:v>
                </c:pt>
                <c:pt idx="25">
                  <c:v>26日</c:v>
                </c:pt>
                <c:pt idx="26">
                  <c:v>27日</c:v>
                </c:pt>
                <c:pt idx="27">
                  <c:v>28日</c:v>
                </c:pt>
                <c:pt idx="28">
                  <c:v>29日</c:v>
                </c:pt>
                <c:pt idx="29">
                  <c:v>30日</c:v>
                </c:pt>
                <c:pt idx="30">
                  <c:v>31日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2627</c:v>
                </c:pt>
                <c:pt idx="1">
                  <c:v>1025</c:v>
                </c:pt>
                <c:pt idx="2">
                  <c:v>33161</c:v>
                </c:pt>
                <c:pt idx="3">
                  <c:v>65444</c:v>
                </c:pt>
                <c:pt idx="4">
                  <c:v>38766</c:v>
                </c:pt>
                <c:pt idx="5">
                  <c:v>45197</c:v>
                </c:pt>
                <c:pt idx="6">
                  <c:v>35493</c:v>
                </c:pt>
                <c:pt idx="7">
                  <c:v>2471</c:v>
                </c:pt>
                <c:pt idx="8">
                  <c:v>118</c:v>
                </c:pt>
                <c:pt idx="9">
                  <c:v>4407</c:v>
                </c:pt>
                <c:pt idx="10">
                  <c:v>42690</c:v>
                </c:pt>
                <c:pt idx="11">
                  <c:v>42112</c:v>
                </c:pt>
                <c:pt idx="12">
                  <c:v>41433</c:v>
                </c:pt>
                <c:pt idx="13">
                  <c:v>39281</c:v>
                </c:pt>
                <c:pt idx="14">
                  <c:v>2916</c:v>
                </c:pt>
                <c:pt idx="15">
                  <c:v>2119</c:v>
                </c:pt>
                <c:pt idx="16">
                  <c:v>48606</c:v>
                </c:pt>
                <c:pt idx="17">
                  <c:v>48995</c:v>
                </c:pt>
                <c:pt idx="18">
                  <c:v>38006</c:v>
                </c:pt>
                <c:pt idx="19">
                  <c:v>40106</c:v>
                </c:pt>
                <c:pt idx="20">
                  <c:v>31393</c:v>
                </c:pt>
                <c:pt idx="21">
                  <c:v>3005</c:v>
                </c:pt>
                <c:pt idx="22">
                  <c:v>1523</c:v>
                </c:pt>
                <c:pt idx="23">
                  <c:v>40028</c:v>
                </c:pt>
                <c:pt idx="24">
                  <c:v>35415</c:v>
                </c:pt>
                <c:pt idx="25">
                  <c:v>32480</c:v>
                </c:pt>
                <c:pt idx="26">
                  <c:v>45661</c:v>
                </c:pt>
                <c:pt idx="27">
                  <c:v>31882</c:v>
                </c:pt>
                <c:pt idx="28">
                  <c:v>4996</c:v>
                </c:pt>
                <c:pt idx="29">
                  <c:v>1520</c:v>
                </c:pt>
                <c:pt idx="30">
                  <c:v>34849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70-45D7-8CF0-4B5F322D5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280576"/>
        <c:axId val="1303811056"/>
      </c:lineChart>
      <c:catAx>
        <c:axId val="1383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811056"/>
        <c:crosses val="autoZero"/>
        <c:auto val="1"/>
        <c:lblAlgn val="ctr"/>
        <c:lblOffset val="100"/>
        <c:noMultiLvlLbl val="0"/>
      </c:catAx>
      <c:valAx>
        <c:axId val="13038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28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ja-JP" altLang="en-US" sz="2128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秒単位アクセス数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(2022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4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9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時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5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分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2128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ja-JP" altLang="en-US" sz="2128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秒件数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0秒</c:v>
                </c:pt>
                <c:pt idx="1">
                  <c:v>1秒</c:v>
                </c:pt>
                <c:pt idx="2">
                  <c:v>2秒</c:v>
                </c:pt>
                <c:pt idx="3">
                  <c:v>3秒</c:v>
                </c:pt>
                <c:pt idx="4">
                  <c:v>4秒</c:v>
                </c:pt>
                <c:pt idx="5">
                  <c:v>5秒</c:v>
                </c:pt>
                <c:pt idx="6">
                  <c:v>6秒</c:v>
                </c:pt>
                <c:pt idx="7">
                  <c:v>7秒</c:v>
                </c:pt>
                <c:pt idx="8">
                  <c:v>8秒</c:v>
                </c:pt>
                <c:pt idx="9">
                  <c:v>9秒</c:v>
                </c:pt>
                <c:pt idx="10">
                  <c:v>10秒</c:v>
                </c:pt>
                <c:pt idx="11">
                  <c:v>11秒</c:v>
                </c:pt>
                <c:pt idx="12">
                  <c:v>12秒</c:v>
                </c:pt>
                <c:pt idx="13">
                  <c:v>13秒</c:v>
                </c:pt>
                <c:pt idx="14">
                  <c:v>14秒</c:v>
                </c:pt>
                <c:pt idx="15">
                  <c:v>15秒</c:v>
                </c:pt>
                <c:pt idx="16">
                  <c:v>16秒</c:v>
                </c:pt>
                <c:pt idx="17">
                  <c:v>17秒</c:v>
                </c:pt>
                <c:pt idx="18">
                  <c:v>18秒</c:v>
                </c:pt>
                <c:pt idx="19">
                  <c:v>19秒</c:v>
                </c:pt>
                <c:pt idx="20">
                  <c:v>20秒</c:v>
                </c:pt>
                <c:pt idx="21">
                  <c:v>21秒</c:v>
                </c:pt>
                <c:pt idx="22">
                  <c:v>22秒</c:v>
                </c:pt>
                <c:pt idx="23">
                  <c:v>23秒</c:v>
                </c:pt>
                <c:pt idx="24">
                  <c:v>24秒</c:v>
                </c:pt>
                <c:pt idx="25">
                  <c:v>25秒</c:v>
                </c:pt>
                <c:pt idx="26">
                  <c:v>26秒</c:v>
                </c:pt>
                <c:pt idx="27">
                  <c:v>27秒</c:v>
                </c:pt>
                <c:pt idx="28">
                  <c:v>28秒</c:v>
                </c:pt>
                <c:pt idx="29">
                  <c:v>29秒</c:v>
                </c:pt>
                <c:pt idx="30">
                  <c:v>30秒</c:v>
                </c:pt>
                <c:pt idx="31">
                  <c:v>31秒</c:v>
                </c:pt>
                <c:pt idx="32">
                  <c:v>32秒</c:v>
                </c:pt>
                <c:pt idx="33">
                  <c:v>33秒</c:v>
                </c:pt>
                <c:pt idx="34">
                  <c:v>34秒</c:v>
                </c:pt>
                <c:pt idx="35">
                  <c:v>35秒</c:v>
                </c:pt>
                <c:pt idx="36">
                  <c:v>36秒</c:v>
                </c:pt>
                <c:pt idx="37">
                  <c:v>37秒</c:v>
                </c:pt>
                <c:pt idx="38">
                  <c:v>38秒</c:v>
                </c:pt>
                <c:pt idx="39">
                  <c:v>39秒</c:v>
                </c:pt>
                <c:pt idx="40">
                  <c:v>40秒</c:v>
                </c:pt>
                <c:pt idx="41">
                  <c:v>41秒</c:v>
                </c:pt>
                <c:pt idx="42">
                  <c:v>42秒</c:v>
                </c:pt>
                <c:pt idx="43">
                  <c:v>43秒</c:v>
                </c:pt>
                <c:pt idx="44">
                  <c:v>44秒</c:v>
                </c:pt>
                <c:pt idx="45">
                  <c:v>45秒</c:v>
                </c:pt>
                <c:pt idx="46">
                  <c:v>46秒</c:v>
                </c:pt>
                <c:pt idx="47">
                  <c:v>47秒</c:v>
                </c:pt>
                <c:pt idx="48">
                  <c:v>48秒</c:v>
                </c:pt>
                <c:pt idx="49">
                  <c:v>49秒</c:v>
                </c:pt>
                <c:pt idx="50">
                  <c:v>50秒</c:v>
                </c:pt>
                <c:pt idx="51">
                  <c:v>51秒</c:v>
                </c:pt>
                <c:pt idx="52">
                  <c:v>52秒</c:v>
                </c:pt>
                <c:pt idx="53">
                  <c:v>53秒</c:v>
                </c:pt>
                <c:pt idx="54">
                  <c:v>54秒</c:v>
                </c:pt>
                <c:pt idx="55">
                  <c:v>55秒</c:v>
                </c:pt>
                <c:pt idx="56">
                  <c:v>56秒</c:v>
                </c:pt>
                <c:pt idx="57">
                  <c:v>57秒</c:v>
                </c:pt>
                <c:pt idx="58">
                  <c:v>58秒</c:v>
                </c:pt>
                <c:pt idx="59">
                  <c:v>59秒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8</c:v>
                </c:pt>
                <c:pt idx="15">
                  <c:v>2</c:v>
                </c:pt>
                <c:pt idx="16">
                  <c:v>4</c:v>
                </c:pt>
                <c:pt idx="17">
                  <c:v>6</c:v>
                </c:pt>
                <c:pt idx="18">
                  <c:v>1</c:v>
                </c:pt>
                <c:pt idx="19">
                  <c:v>6</c:v>
                </c:pt>
                <c:pt idx="20">
                  <c:v>1</c:v>
                </c:pt>
                <c:pt idx="21">
                  <c:v>3</c:v>
                </c:pt>
                <c:pt idx="22">
                  <c:v>41</c:v>
                </c:pt>
                <c:pt idx="23">
                  <c:v>15</c:v>
                </c:pt>
                <c:pt idx="24">
                  <c:v>3</c:v>
                </c:pt>
                <c:pt idx="25">
                  <c:v>4</c:v>
                </c:pt>
                <c:pt idx="26">
                  <c:v>7</c:v>
                </c:pt>
                <c:pt idx="27">
                  <c:v>0</c:v>
                </c:pt>
                <c:pt idx="28">
                  <c:v>3</c:v>
                </c:pt>
                <c:pt idx="29">
                  <c:v>19</c:v>
                </c:pt>
                <c:pt idx="30">
                  <c:v>3</c:v>
                </c:pt>
                <c:pt idx="31">
                  <c:v>14</c:v>
                </c:pt>
                <c:pt idx="32">
                  <c:v>6</c:v>
                </c:pt>
                <c:pt idx="33">
                  <c:v>18</c:v>
                </c:pt>
                <c:pt idx="34">
                  <c:v>7</c:v>
                </c:pt>
                <c:pt idx="35">
                  <c:v>4</c:v>
                </c:pt>
                <c:pt idx="36">
                  <c:v>1</c:v>
                </c:pt>
                <c:pt idx="37">
                  <c:v>3</c:v>
                </c:pt>
                <c:pt idx="38">
                  <c:v>5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14</c:v>
                </c:pt>
                <c:pt idx="43">
                  <c:v>19</c:v>
                </c:pt>
                <c:pt idx="44">
                  <c:v>21</c:v>
                </c:pt>
                <c:pt idx="45">
                  <c:v>12</c:v>
                </c:pt>
                <c:pt idx="46">
                  <c:v>3</c:v>
                </c:pt>
                <c:pt idx="47">
                  <c:v>8</c:v>
                </c:pt>
                <c:pt idx="48">
                  <c:v>0</c:v>
                </c:pt>
                <c:pt idx="49">
                  <c:v>5</c:v>
                </c:pt>
                <c:pt idx="50">
                  <c:v>1</c:v>
                </c:pt>
                <c:pt idx="51">
                  <c:v>0</c:v>
                </c:pt>
                <c:pt idx="52">
                  <c:v>2</c:v>
                </c:pt>
                <c:pt idx="53">
                  <c:v>7</c:v>
                </c:pt>
                <c:pt idx="54">
                  <c:v>7</c:v>
                </c:pt>
                <c:pt idx="55">
                  <c:v>0</c:v>
                </c:pt>
                <c:pt idx="56">
                  <c:v>9</c:v>
                </c:pt>
                <c:pt idx="57">
                  <c:v>0</c:v>
                </c:pt>
                <c:pt idx="58">
                  <c:v>1</c:v>
                </c:pt>
                <c:pt idx="5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5A-4433-9E7B-20A20B10E0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280576"/>
        <c:axId val="1303811056"/>
      </c:lineChart>
      <c:catAx>
        <c:axId val="1383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811056"/>
        <c:crosses val="autoZero"/>
        <c:auto val="1"/>
        <c:lblAlgn val="ctr"/>
        <c:lblOffset val="100"/>
        <c:noMultiLvlLbl val="0"/>
      </c:catAx>
      <c:valAx>
        <c:axId val="13038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28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ja-JP" altLang="en-US" sz="2128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分単位アクセス数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(2022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4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日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9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時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2128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ja-JP" altLang="en-US" sz="2128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分件数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118</c:v>
                </c:pt>
                <c:pt idx="1">
                  <c:v>256</c:v>
                </c:pt>
                <c:pt idx="2">
                  <c:v>194</c:v>
                </c:pt>
                <c:pt idx="3">
                  <c:v>129</c:v>
                </c:pt>
                <c:pt idx="4">
                  <c:v>286</c:v>
                </c:pt>
                <c:pt idx="5">
                  <c:v>313</c:v>
                </c:pt>
                <c:pt idx="6">
                  <c:v>232</c:v>
                </c:pt>
                <c:pt idx="7">
                  <c:v>153</c:v>
                </c:pt>
                <c:pt idx="8">
                  <c:v>170</c:v>
                </c:pt>
                <c:pt idx="9">
                  <c:v>138</c:v>
                </c:pt>
                <c:pt idx="10">
                  <c:v>135</c:v>
                </c:pt>
                <c:pt idx="11">
                  <c:v>228</c:v>
                </c:pt>
                <c:pt idx="12">
                  <c:v>157</c:v>
                </c:pt>
                <c:pt idx="13">
                  <c:v>101</c:v>
                </c:pt>
                <c:pt idx="14">
                  <c:v>81</c:v>
                </c:pt>
                <c:pt idx="15">
                  <c:v>200</c:v>
                </c:pt>
                <c:pt idx="16">
                  <c:v>185</c:v>
                </c:pt>
                <c:pt idx="17">
                  <c:v>188</c:v>
                </c:pt>
                <c:pt idx="18">
                  <c:v>226</c:v>
                </c:pt>
                <c:pt idx="19">
                  <c:v>77</c:v>
                </c:pt>
                <c:pt idx="20">
                  <c:v>151</c:v>
                </c:pt>
                <c:pt idx="21">
                  <c:v>190</c:v>
                </c:pt>
                <c:pt idx="22">
                  <c:v>159</c:v>
                </c:pt>
                <c:pt idx="23">
                  <c:v>93</c:v>
                </c:pt>
                <c:pt idx="24">
                  <c:v>110</c:v>
                </c:pt>
                <c:pt idx="25">
                  <c:v>122</c:v>
                </c:pt>
                <c:pt idx="26">
                  <c:v>182</c:v>
                </c:pt>
                <c:pt idx="27">
                  <c:v>206</c:v>
                </c:pt>
                <c:pt idx="28">
                  <c:v>145</c:v>
                </c:pt>
                <c:pt idx="29">
                  <c:v>213</c:v>
                </c:pt>
                <c:pt idx="30">
                  <c:v>200</c:v>
                </c:pt>
                <c:pt idx="31">
                  <c:v>135</c:v>
                </c:pt>
                <c:pt idx="32">
                  <c:v>146</c:v>
                </c:pt>
                <c:pt idx="33">
                  <c:v>66</c:v>
                </c:pt>
                <c:pt idx="34">
                  <c:v>86</c:v>
                </c:pt>
                <c:pt idx="35">
                  <c:v>194</c:v>
                </c:pt>
                <c:pt idx="36">
                  <c:v>126</c:v>
                </c:pt>
                <c:pt idx="37">
                  <c:v>279</c:v>
                </c:pt>
                <c:pt idx="38">
                  <c:v>160</c:v>
                </c:pt>
                <c:pt idx="39">
                  <c:v>128</c:v>
                </c:pt>
                <c:pt idx="40">
                  <c:v>257</c:v>
                </c:pt>
                <c:pt idx="41">
                  <c:v>194</c:v>
                </c:pt>
                <c:pt idx="42">
                  <c:v>190</c:v>
                </c:pt>
                <c:pt idx="43">
                  <c:v>143</c:v>
                </c:pt>
                <c:pt idx="44">
                  <c:v>31</c:v>
                </c:pt>
                <c:pt idx="45">
                  <c:v>54</c:v>
                </c:pt>
                <c:pt idx="46">
                  <c:v>43</c:v>
                </c:pt>
                <c:pt idx="47">
                  <c:v>61</c:v>
                </c:pt>
                <c:pt idx="48">
                  <c:v>35</c:v>
                </c:pt>
                <c:pt idx="49">
                  <c:v>167</c:v>
                </c:pt>
                <c:pt idx="50">
                  <c:v>92</c:v>
                </c:pt>
                <c:pt idx="51">
                  <c:v>142</c:v>
                </c:pt>
                <c:pt idx="52">
                  <c:v>135</c:v>
                </c:pt>
                <c:pt idx="53">
                  <c:v>119</c:v>
                </c:pt>
                <c:pt idx="54">
                  <c:v>178</c:v>
                </c:pt>
                <c:pt idx="55">
                  <c:v>28</c:v>
                </c:pt>
                <c:pt idx="56">
                  <c:v>241</c:v>
                </c:pt>
                <c:pt idx="57">
                  <c:v>163</c:v>
                </c:pt>
                <c:pt idx="58">
                  <c:v>168</c:v>
                </c:pt>
                <c:pt idx="59">
                  <c:v>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2F-47D0-A414-E2154DF7B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280576"/>
        <c:axId val="1303811056"/>
      </c:lineChart>
      <c:catAx>
        <c:axId val="1383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811056"/>
        <c:crosses val="autoZero"/>
        <c:auto val="1"/>
        <c:lblAlgn val="ctr"/>
        <c:lblOffset val="100"/>
        <c:noMultiLvlLbl val="0"/>
      </c:catAx>
      <c:valAx>
        <c:axId val="13038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28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時間単位アクセス数（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時間別!$C$1</c:f>
              <c:strCache>
                <c:ptCount val="1"/>
                <c:pt idx="0">
                  <c:v>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時間別!$B$2:$B$20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時間別!$C$2:$C$20</c:f>
              <c:numCache>
                <c:formatCode>General</c:formatCode>
                <c:ptCount val="19"/>
                <c:pt idx="0">
                  <c:v>0</c:v>
                </c:pt>
                <c:pt idx="1">
                  <c:v>111</c:v>
                </c:pt>
                <c:pt idx="2">
                  <c:v>5207</c:v>
                </c:pt>
                <c:pt idx="3">
                  <c:v>81781</c:v>
                </c:pt>
                <c:pt idx="4">
                  <c:v>5954</c:v>
                </c:pt>
                <c:pt idx="5">
                  <c:v>4273</c:v>
                </c:pt>
                <c:pt idx="6">
                  <c:v>5053</c:v>
                </c:pt>
                <c:pt idx="7">
                  <c:v>45429</c:v>
                </c:pt>
                <c:pt idx="8">
                  <c:v>2859</c:v>
                </c:pt>
                <c:pt idx="9">
                  <c:v>2795</c:v>
                </c:pt>
                <c:pt idx="10">
                  <c:v>3478</c:v>
                </c:pt>
                <c:pt idx="11">
                  <c:v>2405</c:v>
                </c:pt>
                <c:pt idx="12">
                  <c:v>1338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57-4265-AD5C-C1F5D3C31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8576"/>
        <c:axId val="-307302048"/>
      </c:lineChart>
      <c:catAx>
        <c:axId val="-3073085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2048"/>
        <c:crosses val="autoZero"/>
        <c:auto val="1"/>
        <c:lblAlgn val="ctr"/>
        <c:lblOffset val="100"/>
        <c:noMultiLvlLbl val="0"/>
      </c:catAx>
      <c:valAx>
        <c:axId val="-30730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8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ja-JP" altLang="en-US" sz="2128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日付単位アクセス数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(2022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2128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ja-JP" altLang="en-US" sz="2128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日付件数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1日</c:v>
                </c:pt>
                <c:pt idx="1">
                  <c:v>2日</c:v>
                </c:pt>
                <c:pt idx="2">
                  <c:v>3日</c:v>
                </c:pt>
                <c:pt idx="3">
                  <c:v>4日</c:v>
                </c:pt>
                <c:pt idx="4">
                  <c:v>5日</c:v>
                </c:pt>
                <c:pt idx="5">
                  <c:v>6日</c:v>
                </c:pt>
                <c:pt idx="6">
                  <c:v>7日</c:v>
                </c:pt>
                <c:pt idx="7">
                  <c:v>8日</c:v>
                </c:pt>
                <c:pt idx="8">
                  <c:v>9日</c:v>
                </c:pt>
                <c:pt idx="9">
                  <c:v>10日</c:v>
                </c:pt>
                <c:pt idx="10">
                  <c:v>11日</c:v>
                </c:pt>
                <c:pt idx="11">
                  <c:v>12日</c:v>
                </c:pt>
                <c:pt idx="12">
                  <c:v>13日</c:v>
                </c:pt>
                <c:pt idx="13">
                  <c:v>14日</c:v>
                </c:pt>
                <c:pt idx="14">
                  <c:v>15日</c:v>
                </c:pt>
                <c:pt idx="15">
                  <c:v>16日</c:v>
                </c:pt>
                <c:pt idx="16">
                  <c:v>17日</c:v>
                </c:pt>
                <c:pt idx="17">
                  <c:v>18日</c:v>
                </c:pt>
                <c:pt idx="18">
                  <c:v>19日</c:v>
                </c:pt>
                <c:pt idx="19">
                  <c:v>20日</c:v>
                </c:pt>
                <c:pt idx="20">
                  <c:v>21日</c:v>
                </c:pt>
                <c:pt idx="21">
                  <c:v>22日</c:v>
                </c:pt>
                <c:pt idx="22">
                  <c:v>23日</c:v>
                </c:pt>
                <c:pt idx="23">
                  <c:v>24日</c:v>
                </c:pt>
                <c:pt idx="24">
                  <c:v>25日</c:v>
                </c:pt>
                <c:pt idx="25">
                  <c:v>26日</c:v>
                </c:pt>
                <c:pt idx="26">
                  <c:v>27日</c:v>
                </c:pt>
                <c:pt idx="27">
                  <c:v>28日</c:v>
                </c:pt>
                <c:pt idx="28">
                  <c:v>29日</c:v>
                </c:pt>
                <c:pt idx="29">
                  <c:v>30日</c:v>
                </c:pt>
                <c:pt idx="30">
                  <c:v>31日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2627</c:v>
                </c:pt>
                <c:pt idx="1">
                  <c:v>1025</c:v>
                </c:pt>
                <c:pt idx="2">
                  <c:v>33161</c:v>
                </c:pt>
                <c:pt idx="3">
                  <c:v>65444</c:v>
                </c:pt>
                <c:pt idx="4">
                  <c:v>38766</c:v>
                </c:pt>
                <c:pt idx="5">
                  <c:v>45197</c:v>
                </c:pt>
                <c:pt idx="6">
                  <c:v>35493</c:v>
                </c:pt>
                <c:pt idx="7">
                  <c:v>2471</c:v>
                </c:pt>
                <c:pt idx="8">
                  <c:v>118</c:v>
                </c:pt>
                <c:pt idx="9">
                  <c:v>4407</c:v>
                </c:pt>
                <c:pt idx="10">
                  <c:v>42690</c:v>
                </c:pt>
                <c:pt idx="11">
                  <c:v>42112</c:v>
                </c:pt>
                <c:pt idx="12">
                  <c:v>41433</c:v>
                </c:pt>
                <c:pt idx="13">
                  <c:v>39281</c:v>
                </c:pt>
                <c:pt idx="14">
                  <c:v>2916</c:v>
                </c:pt>
                <c:pt idx="15">
                  <c:v>2119</c:v>
                </c:pt>
                <c:pt idx="16">
                  <c:v>48606</c:v>
                </c:pt>
                <c:pt idx="17">
                  <c:v>48995</c:v>
                </c:pt>
                <c:pt idx="18">
                  <c:v>38006</c:v>
                </c:pt>
                <c:pt idx="19">
                  <c:v>40106</c:v>
                </c:pt>
                <c:pt idx="20">
                  <c:v>31393</c:v>
                </c:pt>
                <c:pt idx="21">
                  <c:v>3005</c:v>
                </c:pt>
                <c:pt idx="22">
                  <c:v>1523</c:v>
                </c:pt>
                <c:pt idx="23">
                  <c:v>40028</c:v>
                </c:pt>
                <c:pt idx="24">
                  <c:v>35415</c:v>
                </c:pt>
                <c:pt idx="25">
                  <c:v>32480</c:v>
                </c:pt>
                <c:pt idx="26">
                  <c:v>45661</c:v>
                </c:pt>
                <c:pt idx="27">
                  <c:v>31882</c:v>
                </c:pt>
                <c:pt idx="28">
                  <c:v>4996</c:v>
                </c:pt>
                <c:pt idx="29">
                  <c:v>1520</c:v>
                </c:pt>
                <c:pt idx="30">
                  <c:v>34849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FB-4DC6-91EA-D5B6C1347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280576"/>
        <c:axId val="1303811056"/>
      </c:lineChart>
      <c:catAx>
        <c:axId val="1383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811056"/>
        <c:crosses val="autoZero"/>
        <c:auto val="1"/>
        <c:lblAlgn val="ctr"/>
        <c:lblOffset val="100"/>
        <c:noMultiLvlLbl val="0"/>
      </c:catAx>
      <c:valAx>
        <c:axId val="13038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28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日付単位アクセス数（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日付別!$B$1</c:f>
              <c:strCache>
                <c:ptCount val="1"/>
                <c:pt idx="0">
                  <c:v>日付別接続数（１１月）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日付別!$A$2:$A$31</c:f>
              <c:strCache>
                <c:ptCount val="30"/>
                <c:pt idx="0">
                  <c:v>1日</c:v>
                </c:pt>
                <c:pt idx="1">
                  <c:v>2日</c:v>
                </c:pt>
                <c:pt idx="2">
                  <c:v>3日</c:v>
                </c:pt>
                <c:pt idx="3">
                  <c:v>4日</c:v>
                </c:pt>
                <c:pt idx="4">
                  <c:v>5日</c:v>
                </c:pt>
                <c:pt idx="5">
                  <c:v>6日</c:v>
                </c:pt>
                <c:pt idx="6">
                  <c:v>7日</c:v>
                </c:pt>
                <c:pt idx="7">
                  <c:v>8日</c:v>
                </c:pt>
                <c:pt idx="8">
                  <c:v>9日</c:v>
                </c:pt>
                <c:pt idx="9">
                  <c:v>10日</c:v>
                </c:pt>
                <c:pt idx="10">
                  <c:v>11日</c:v>
                </c:pt>
                <c:pt idx="11">
                  <c:v>12日</c:v>
                </c:pt>
                <c:pt idx="12">
                  <c:v>13日</c:v>
                </c:pt>
                <c:pt idx="13">
                  <c:v>14日</c:v>
                </c:pt>
                <c:pt idx="14">
                  <c:v>15日</c:v>
                </c:pt>
                <c:pt idx="15">
                  <c:v>16日</c:v>
                </c:pt>
                <c:pt idx="16">
                  <c:v>17日</c:v>
                </c:pt>
                <c:pt idx="17">
                  <c:v>18日</c:v>
                </c:pt>
                <c:pt idx="18">
                  <c:v>19日</c:v>
                </c:pt>
                <c:pt idx="19">
                  <c:v>20日</c:v>
                </c:pt>
                <c:pt idx="20">
                  <c:v>21日</c:v>
                </c:pt>
                <c:pt idx="21">
                  <c:v>22日</c:v>
                </c:pt>
                <c:pt idx="22">
                  <c:v>23日</c:v>
                </c:pt>
                <c:pt idx="23">
                  <c:v>24日</c:v>
                </c:pt>
                <c:pt idx="24">
                  <c:v>25日</c:v>
                </c:pt>
                <c:pt idx="25">
                  <c:v>26日</c:v>
                </c:pt>
                <c:pt idx="26">
                  <c:v>27日</c:v>
                </c:pt>
                <c:pt idx="27">
                  <c:v>28日</c:v>
                </c:pt>
                <c:pt idx="28">
                  <c:v>29日</c:v>
                </c:pt>
                <c:pt idx="29">
                  <c:v>30日</c:v>
                </c:pt>
              </c:strCache>
            </c:strRef>
          </c:cat>
          <c:val>
            <c:numRef>
              <c:f>日付別!$B$2:$B$31</c:f>
              <c:numCache>
                <c:formatCode>General</c:formatCode>
                <c:ptCount val="30"/>
                <c:pt idx="0">
                  <c:v>20041</c:v>
                </c:pt>
                <c:pt idx="1">
                  <c:v>256</c:v>
                </c:pt>
                <c:pt idx="2">
                  <c:v>115</c:v>
                </c:pt>
                <c:pt idx="3">
                  <c:v>510</c:v>
                </c:pt>
                <c:pt idx="4">
                  <c:v>73272</c:v>
                </c:pt>
                <c:pt idx="5">
                  <c:v>160763</c:v>
                </c:pt>
                <c:pt idx="6">
                  <c:v>31244</c:v>
                </c:pt>
                <c:pt idx="7">
                  <c:v>26480</c:v>
                </c:pt>
                <c:pt idx="8">
                  <c:v>123</c:v>
                </c:pt>
                <c:pt idx="9">
                  <c:v>5098</c:v>
                </c:pt>
                <c:pt idx="10">
                  <c:v>37542</c:v>
                </c:pt>
                <c:pt idx="11">
                  <c:v>36394</c:v>
                </c:pt>
                <c:pt idx="12">
                  <c:v>80334</c:v>
                </c:pt>
                <c:pt idx="13">
                  <c:v>30614</c:v>
                </c:pt>
                <c:pt idx="14">
                  <c:v>99824</c:v>
                </c:pt>
                <c:pt idx="15">
                  <c:v>10155</c:v>
                </c:pt>
                <c:pt idx="16">
                  <c:v>3052</c:v>
                </c:pt>
                <c:pt idx="17">
                  <c:v>91004</c:v>
                </c:pt>
                <c:pt idx="18">
                  <c:v>89133</c:v>
                </c:pt>
                <c:pt idx="19">
                  <c:v>87015</c:v>
                </c:pt>
                <c:pt idx="20">
                  <c:v>69348</c:v>
                </c:pt>
                <c:pt idx="21">
                  <c:v>58450</c:v>
                </c:pt>
                <c:pt idx="22">
                  <c:v>3935</c:v>
                </c:pt>
                <c:pt idx="23">
                  <c:v>2150</c:v>
                </c:pt>
                <c:pt idx="24">
                  <c:v>44973</c:v>
                </c:pt>
                <c:pt idx="25">
                  <c:v>63464</c:v>
                </c:pt>
                <c:pt idx="26">
                  <c:v>50447</c:v>
                </c:pt>
                <c:pt idx="27">
                  <c:v>50276</c:v>
                </c:pt>
                <c:pt idx="28">
                  <c:v>41285</c:v>
                </c:pt>
                <c:pt idx="29">
                  <c:v>4730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93-4EC3-AAF0-A13803745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4224"/>
        <c:axId val="-307305856"/>
      </c:lineChart>
      <c:catAx>
        <c:axId val="-30730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5856"/>
        <c:crosses val="autoZero"/>
        <c:auto val="1"/>
        <c:lblAlgn val="ctr"/>
        <c:lblOffset val="100"/>
        <c:noMultiLvlLbl val="0"/>
      </c:catAx>
      <c:valAx>
        <c:axId val="-3073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ja-JP" altLang="en-US" sz="2128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時間単位アクセス数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(2022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4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日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2128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ja-JP" altLang="en-US" sz="2128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時間件数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Sheet1!$A$2:$A$20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588</c:v>
                </c:pt>
                <c:pt idx="1">
                  <c:v>6458</c:v>
                </c:pt>
                <c:pt idx="2">
                  <c:v>45162</c:v>
                </c:pt>
                <c:pt idx="3">
                  <c:v>98031</c:v>
                </c:pt>
                <c:pt idx="4">
                  <c:v>89629</c:v>
                </c:pt>
                <c:pt idx="5">
                  <c:v>91571</c:v>
                </c:pt>
                <c:pt idx="6">
                  <c:v>42647</c:v>
                </c:pt>
                <c:pt idx="7">
                  <c:v>63912</c:v>
                </c:pt>
                <c:pt idx="8">
                  <c:v>85951</c:v>
                </c:pt>
                <c:pt idx="9">
                  <c:v>81245</c:v>
                </c:pt>
                <c:pt idx="10">
                  <c:v>79213</c:v>
                </c:pt>
                <c:pt idx="11">
                  <c:v>69032</c:v>
                </c:pt>
                <c:pt idx="12">
                  <c:v>42662</c:v>
                </c:pt>
                <c:pt idx="13">
                  <c:v>20824</c:v>
                </c:pt>
                <c:pt idx="14">
                  <c:v>8602</c:v>
                </c:pt>
                <c:pt idx="15">
                  <c:v>5584</c:v>
                </c:pt>
                <c:pt idx="16">
                  <c:v>3926</c:v>
                </c:pt>
                <c:pt idx="17">
                  <c:v>1288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C2-4897-93A8-D980FA040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280576"/>
        <c:axId val="1303811056"/>
      </c:lineChart>
      <c:catAx>
        <c:axId val="1383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811056"/>
        <c:crosses val="autoZero"/>
        <c:auto val="1"/>
        <c:lblAlgn val="ctr"/>
        <c:lblOffset val="100"/>
        <c:noMultiLvlLbl val="0"/>
      </c:catAx>
      <c:valAx>
        <c:axId val="13038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28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時間単位アクセス数（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月）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時間帯別!$B$1</c:f>
              <c:strCache>
                <c:ptCount val="1"/>
                <c:pt idx="0">
                  <c:v>時間帯別接続数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時間帯別!$A$8:$A$26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時間帯別!$B$8:$B$26</c:f>
              <c:numCache>
                <c:formatCode>General</c:formatCode>
                <c:ptCount val="19"/>
                <c:pt idx="0">
                  <c:v>1830</c:v>
                </c:pt>
                <c:pt idx="1">
                  <c:v>4750</c:v>
                </c:pt>
                <c:pt idx="2">
                  <c:v>45682</c:v>
                </c:pt>
                <c:pt idx="3">
                  <c:v>181682</c:v>
                </c:pt>
                <c:pt idx="4">
                  <c:v>139442</c:v>
                </c:pt>
                <c:pt idx="5">
                  <c:v>109466</c:v>
                </c:pt>
                <c:pt idx="6">
                  <c:v>70756</c:v>
                </c:pt>
                <c:pt idx="7">
                  <c:v>214576</c:v>
                </c:pt>
                <c:pt idx="8">
                  <c:v>95250</c:v>
                </c:pt>
                <c:pt idx="9">
                  <c:v>80006</c:v>
                </c:pt>
                <c:pt idx="10">
                  <c:v>87141</c:v>
                </c:pt>
                <c:pt idx="11">
                  <c:v>72201</c:v>
                </c:pt>
                <c:pt idx="12">
                  <c:v>44075</c:v>
                </c:pt>
                <c:pt idx="13">
                  <c:v>19963</c:v>
                </c:pt>
                <c:pt idx="14">
                  <c:v>7246</c:v>
                </c:pt>
                <c:pt idx="15">
                  <c:v>4551</c:v>
                </c:pt>
                <c:pt idx="16">
                  <c:v>3101</c:v>
                </c:pt>
                <c:pt idx="17">
                  <c:v>3598</c:v>
                </c:pt>
                <c:pt idx="18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D9-43E2-9F37-AF864DC12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7488"/>
        <c:axId val="-307306944"/>
      </c:lineChart>
      <c:catAx>
        <c:axId val="-30730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6944"/>
        <c:crosses val="autoZero"/>
        <c:auto val="1"/>
        <c:lblAlgn val="ctr"/>
        <c:lblOffset val="100"/>
        <c:noMultiLvlLbl val="0"/>
      </c:catAx>
      <c:valAx>
        <c:axId val="-30730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ja-JP" altLang="en-US" sz="2128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日付単位アクセス数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(2022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2128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ja-JP" altLang="en-US" sz="2128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日付件数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Sheet1!$A$2:$A$32</c:f>
              <c:strCache>
                <c:ptCount val="31"/>
                <c:pt idx="0">
                  <c:v>1日</c:v>
                </c:pt>
                <c:pt idx="1">
                  <c:v>2日</c:v>
                </c:pt>
                <c:pt idx="2">
                  <c:v>3日</c:v>
                </c:pt>
                <c:pt idx="3">
                  <c:v>4日</c:v>
                </c:pt>
                <c:pt idx="4">
                  <c:v>5日</c:v>
                </c:pt>
                <c:pt idx="5">
                  <c:v>6日</c:v>
                </c:pt>
                <c:pt idx="6">
                  <c:v>7日</c:v>
                </c:pt>
                <c:pt idx="7">
                  <c:v>8日</c:v>
                </c:pt>
                <c:pt idx="8">
                  <c:v>9日</c:v>
                </c:pt>
                <c:pt idx="9">
                  <c:v>10日</c:v>
                </c:pt>
                <c:pt idx="10">
                  <c:v>11日</c:v>
                </c:pt>
                <c:pt idx="11">
                  <c:v>12日</c:v>
                </c:pt>
                <c:pt idx="12">
                  <c:v>13日</c:v>
                </c:pt>
                <c:pt idx="13">
                  <c:v>14日</c:v>
                </c:pt>
                <c:pt idx="14">
                  <c:v>15日</c:v>
                </c:pt>
                <c:pt idx="15">
                  <c:v>16日</c:v>
                </c:pt>
                <c:pt idx="16">
                  <c:v>17日</c:v>
                </c:pt>
                <c:pt idx="17">
                  <c:v>18日</c:v>
                </c:pt>
                <c:pt idx="18">
                  <c:v>19日</c:v>
                </c:pt>
                <c:pt idx="19">
                  <c:v>20日</c:v>
                </c:pt>
                <c:pt idx="20">
                  <c:v>21日</c:v>
                </c:pt>
                <c:pt idx="21">
                  <c:v>22日</c:v>
                </c:pt>
                <c:pt idx="22">
                  <c:v>23日</c:v>
                </c:pt>
                <c:pt idx="23">
                  <c:v>24日</c:v>
                </c:pt>
                <c:pt idx="24">
                  <c:v>25日</c:v>
                </c:pt>
                <c:pt idx="25">
                  <c:v>26日</c:v>
                </c:pt>
                <c:pt idx="26">
                  <c:v>27日</c:v>
                </c:pt>
                <c:pt idx="27">
                  <c:v>28日</c:v>
                </c:pt>
                <c:pt idx="28">
                  <c:v>29日</c:v>
                </c:pt>
                <c:pt idx="29">
                  <c:v>30日</c:v>
                </c:pt>
                <c:pt idx="30">
                  <c:v>31日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2627</c:v>
                </c:pt>
                <c:pt idx="1">
                  <c:v>1025</c:v>
                </c:pt>
                <c:pt idx="2">
                  <c:v>33161</c:v>
                </c:pt>
                <c:pt idx="3">
                  <c:v>65444</c:v>
                </c:pt>
                <c:pt idx="4">
                  <c:v>38766</c:v>
                </c:pt>
                <c:pt idx="5">
                  <c:v>45197</c:v>
                </c:pt>
                <c:pt idx="6">
                  <c:v>35493</c:v>
                </c:pt>
                <c:pt idx="7">
                  <c:v>2471</c:v>
                </c:pt>
                <c:pt idx="8">
                  <c:v>118</c:v>
                </c:pt>
                <c:pt idx="9">
                  <c:v>4407</c:v>
                </c:pt>
                <c:pt idx="10">
                  <c:v>42690</c:v>
                </c:pt>
                <c:pt idx="11">
                  <c:v>42112</c:v>
                </c:pt>
                <c:pt idx="12">
                  <c:v>41433</c:v>
                </c:pt>
                <c:pt idx="13">
                  <c:v>39281</c:v>
                </c:pt>
                <c:pt idx="14">
                  <c:v>2916</c:v>
                </c:pt>
                <c:pt idx="15">
                  <c:v>2119</c:v>
                </c:pt>
                <c:pt idx="16">
                  <c:v>48606</c:v>
                </c:pt>
                <c:pt idx="17">
                  <c:v>48995</c:v>
                </c:pt>
                <c:pt idx="18">
                  <c:v>38006</c:v>
                </c:pt>
                <c:pt idx="19">
                  <c:v>40106</c:v>
                </c:pt>
                <c:pt idx="20">
                  <c:v>31393</c:v>
                </c:pt>
                <c:pt idx="21">
                  <c:v>3005</c:v>
                </c:pt>
                <c:pt idx="22">
                  <c:v>1523</c:v>
                </c:pt>
                <c:pt idx="23">
                  <c:v>40028</c:v>
                </c:pt>
                <c:pt idx="24">
                  <c:v>35415</c:v>
                </c:pt>
                <c:pt idx="25">
                  <c:v>32480</c:v>
                </c:pt>
                <c:pt idx="26">
                  <c:v>45661</c:v>
                </c:pt>
                <c:pt idx="27">
                  <c:v>31882</c:v>
                </c:pt>
                <c:pt idx="28">
                  <c:v>4996</c:v>
                </c:pt>
                <c:pt idx="29">
                  <c:v>1520</c:v>
                </c:pt>
                <c:pt idx="30">
                  <c:v>34849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FB-4DC6-91EA-D5B6C13477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280576"/>
        <c:axId val="1303811056"/>
      </c:lineChart>
      <c:catAx>
        <c:axId val="1383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811056"/>
        <c:crosses val="autoZero"/>
        <c:auto val="1"/>
        <c:lblAlgn val="ctr"/>
        <c:lblOffset val="100"/>
        <c:noMultiLvlLbl val="0"/>
      </c:catAx>
      <c:valAx>
        <c:axId val="13038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28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日付単位アクセス数（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日付別!$B$1</c:f>
              <c:strCache>
                <c:ptCount val="1"/>
                <c:pt idx="0">
                  <c:v>日付別接続数（１１月）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日付別!$A$2:$A$31</c:f>
              <c:strCache>
                <c:ptCount val="30"/>
                <c:pt idx="0">
                  <c:v>1日</c:v>
                </c:pt>
                <c:pt idx="1">
                  <c:v>2日</c:v>
                </c:pt>
                <c:pt idx="2">
                  <c:v>3日</c:v>
                </c:pt>
                <c:pt idx="3">
                  <c:v>4日</c:v>
                </c:pt>
                <c:pt idx="4">
                  <c:v>5日</c:v>
                </c:pt>
                <c:pt idx="5">
                  <c:v>6日</c:v>
                </c:pt>
                <c:pt idx="6">
                  <c:v>7日</c:v>
                </c:pt>
                <c:pt idx="7">
                  <c:v>8日</c:v>
                </c:pt>
                <c:pt idx="8">
                  <c:v>9日</c:v>
                </c:pt>
                <c:pt idx="9">
                  <c:v>10日</c:v>
                </c:pt>
                <c:pt idx="10">
                  <c:v>11日</c:v>
                </c:pt>
                <c:pt idx="11">
                  <c:v>12日</c:v>
                </c:pt>
                <c:pt idx="12">
                  <c:v>13日</c:v>
                </c:pt>
                <c:pt idx="13">
                  <c:v>14日</c:v>
                </c:pt>
                <c:pt idx="14">
                  <c:v>15日</c:v>
                </c:pt>
                <c:pt idx="15">
                  <c:v>16日</c:v>
                </c:pt>
                <c:pt idx="16">
                  <c:v>17日</c:v>
                </c:pt>
                <c:pt idx="17">
                  <c:v>18日</c:v>
                </c:pt>
                <c:pt idx="18">
                  <c:v>19日</c:v>
                </c:pt>
                <c:pt idx="19">
                  <c:v>20日</c:v>
                </c:pt>
                <c:pt idx="20">
                  <c:v>21日</c:v>
                </c:pt>
                <c:pt idx="21">
                  <c:v>22日</c:v>
                </c:pt>
                <c:pt idx="22">
                  <c:v>23日</c:v>
                </c:pt>
                <c:pt idx="23">
                  <c:v>24日</c:v>
                </c:pt>
                <c:pt idx="24">
                  <c:v>25日</c:v>
                </c:pt>
                <c:pt idx="25">
                  <c:v>26日</c:v>
                </c:pt>
                <c:pt idx="26">
                  <c:v>27日</c:v>
                </c:pt>
                <c:pt idx="27">
                  <c:v>28日</c:v>
                </c:pt>
                <c:pt idx="28">
                  <c:v>29日</c:v>
                </c:pt>
                <c:pt idx="29">
                  <c:v>30日</c:v>
                </c:pt>
              </c:strCache>
            </c:strRef>
          </c:cat>
          <c:val>
            <c:numRef>
              <c:f>日付別!$B$2:$B$31</c:f>
              <c:numCache>
                <c:formatCode>General</c:formatCode>
                <c:ptCount val="30"/>
                <c:pt idx="0">
                  <c:v>20041</c:v>
                </c:pt>
                <c:pt idx="1">
                  <c:v>256</c:v>
                </c:pt>
                <c:pt idx="2">
                  <c:v>115</c:v>
                </c:pt>
                <c:pt idx="3">
                  <c:v>510</c:v>
                </c:pt>
                <c:pt idx="4">
                  <c:v>73272</c:v>
                </c:pt>
                <c:pt idx="5">
                  <c:v>160763</c:v>
                </c:pt>
                <c:pt idx="6">
                  <c:v>31244</c:v>
                </c:pt>
                <c:pt idx="7">
                  <c:v>26480</c:v>
                </c:pt>
                <c:pt idx="8">
                  <c:v>123</c:v>
                </c:pt>
                <c:pt idx="9">
                  <c:v>5098</c:v>
                </c:pt>
                <c:pt idx="10">
                  <c:v>37542</c:v>
                </c:pt>
                <c:pt idx="11">
                  <c:v>36394</c:v>
                </c:pt>
                <c:pt idx="12">
                  <c:v>80334</c:v>
                </c:pt>
                <c:pt idx="13">
                  <c:v>30614</c:v>
                </c:pt>
                <c:pt idx="14">
                  <c:v>99824</c:v>
                </c:pt>
                <c:pt idx="15">
                  <c:v>10155</c:v>
                </c:pt>
                <c:pt idx="16">
                  <c:v>3052</c:v>
                </c:pt>
                <c:pt idx="17">
                  <c:v>91004</c:v>
                </c:pt>
                <c:pt idx="18">
                  <c:v>89133</c:v>
                </c:pt>
                <c:pt idx="19">
                  <c:v>87015</c:v>
                </c:pt>
                <c:pt idx="20">
                  <c:v>69348</c:v>
                </c:pt>
                <c:pt idx="21">
                  <c:v>58450</c:v>
                </c:pt>
                <c:pt idx="22">
                  <c:v>3935</c:v>
                </c:pt>
                <c:pt idx="23">
                  <c:v>2150</c:v>
                </c:pt>
                <c:pt idx="24">
                  <c:v>44973</c:v>
                </c:pt>
                <c:pt idx="25">
                  <c:v>63464</c:v>
                </c:pt>
                <c:pt idx="26">
                  <c:v>50447</c:v>
                </c:pt>
                <c:pt idx="27">
                  <c:v>50276</c:v>
                </c:pt>
                <c:pt idx="28">
                  <c:v>41285</c:v>
                </c:pt>
                <c:pt idx="29">
                  <c:v>4730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93-4EC3-AAF0-A13803745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4224"/>
        <c:axId val="-307305856"/>
      </c:lineChart>
      <c:catAx>
        <c:axId val="-30730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5856"/>
        <c:crosses val="autoZero"/>
        <c:auto val="1"/>
        <c:lblAlgn val="ctr"/>
        <c:lblOffset val="100"/>
        <c:noMultiLvlLbl val="0"/>
      </c:catAx>
      <c:valAx>
        <c:axId val="-30730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ja-JP" altLang="en-US" sz="2128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時間単位アクセス数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(2022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年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10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月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4</a:t>
            </a:r>
            <a:r>
              <a:rPr lang="ja-JP" altLang="en-US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日</a:t>
            </a:r>
            <a:r>
              <a:rPr lang="en-US" altLang="ja-JP" sz="2128" b="1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)</a:t>
            </a:r>
            <a:endParaRPr lang="ja-JP" altLang="en-US" sz="2128" b="1" i="0" u="none" strike="noStrike" kern="120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ja-JP" altLang="en-US" sz="2128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時間件数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strRef>
              <c:f>Sheet1!$A$2:$A$20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588</c:v>
                </c:pt>
                <c:pt idx="1">
                  <c:v>6458</c:v>
                </c:pt>
                <c:pt idx="2">
                  <c:v>45162</c:v>
                </c:pt>
                <c:pt idx="3">
                  <c:v>98031</c:v>
                </c:pt>
                <c:pt idx="4">
                  <c:v>89629</c:v>
                </c:pt>
                <c:pt idx="5">
                  <c:v>91571</c:v>
                </c:pt>
                <c:pt idx="6">
                  <c:v>42647</c:v>
                </c:pt>
                <c:pt idx="7">
                  <c:v>63912</c:v>
                </c:pt>
                <c:pt idx="8">
                  <c:v>85951</c:v>
                </c:pt>
                <c:pt idx="9">
                  <c:v>81245</c:v>
                </c:pt>
                <c:pt idx="10">
                  <c:v>79213</c:v>
                </c:pt>
                <c:pt idx="11">
                  <c:v>69032</c:v>
                </c:pt>
                <c:pt idx="12">
                  <c:v>42662</c:v>
                </c:pt>
                <c:pt idx="13">
                  <c:v>20824</c:v>
                </c:pt>
                <c:pt idx="14">
                  <c:v>8602</c:v>
                </c:pt>
                <c:pt idx="15">
                  <c:v>5584</c:v>
                </c:pt>
                <c:pt idx="16">
                  <c:v>3926</c:v>
                </c:pt>
                <c:pt idx="17">
                  <c:v>1288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C2-4897-93A8-D980FA040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3280576"/>
        <c:axId val="1303811056"/>
      </c:lineChart>
      <c:catAx>
        <c:axId val="138328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03811056"/>
        <c:crosses val="autoZero"/>
        <c:auto val="1"/>
        <c:lblAlgn val="ctr"/>
        <c:lblOffset val="100"/>
        <c:noMultiLvlLbl val="0"/>
      </c:catAx>
      <c:valAx>
        <c:axId val="130381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83280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時間単位アクセス数（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月）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時間帯別!$B$1</c:f>
              <c:strCache>
                <c:ptCount val="1"/>
                <c:pt idx="0">
                  <c:v>時間帯別接続数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時間帯別!$A$8:$A$26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時間帯別!$B$8:$B$26</c:f>
              <c:numCache>
                <c:formatCode>General</c:formatCode>
                <c:ptCount val="19"/>
                <c:pt idx="0">
                  <c:v>1830</c:v>
                </c:pt>
                <c:pt idx="1">
                  <c:v>4750</c:v>
                </c:pt>
                <c:pt idx="2">
                  <c:v>45682</c:v>
                </c:pt>
                <c:pt idx="3">
                  <c:v>181682</c:v>
                </c:pt>
                <c:pt idx="4">
                  <c:v>139442</c:v>
                </c:pt>
                <c:pt idx="5">
                  <c:v>109466</c:v>
                </c:pt>
                <c:pt idx="6">
                  <c:v>70756</c:v>
                </c:pt>
                <c:pt idx="7">
                  <c:v>214576</c:v>
                </c:pt>
                <c:pt idx="8">
                  <c:v>95250</c:v>
                </c:pt>
                <c:pt idx="9">
                  <c:v>80006</c:v>
                </c:pt>
                <c:pt idx="10">
                  <c:v>87141</c:v>
                </c:pt>
                <c:pt idx="11">
                  <c:v>72201</c:v>
                </c:pt>
                <c:pt idx="12">
                  <c:v>44075</c:v>
                </c:pt>
                <c:pt idx="13">
                  <c:v>19963</c:v>
                </c:pt>
                <c:pt idx="14">
                  <c:v>7246</c:v>
                </c:pt>
                <c:pt idx="15">
                  <c:v>4551</c:v>
                </c:pt>
                <c:pt idx="16">
                  <c:v>3101</c:v>
                </c:pt>
                <c:pt idx="17">
                  <c:v>3598</c:v>
                </c:pt>
                <c:pt idx="18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D9-43E2-9F37-AF864DC12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7488"/>
        <c:axId val="-307306944"/>
      </c:lineChart>
      <c:catAx>
        <c:axId val="-30730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6944"/>
        <c:crosses val="autoZero"/>
        <c:auto val="1"/>
        <c:lblAlgn val="ctr"/>
        <c:lblOffset val="100"/>
        <c:noMultiLvlLbl val="0"/>
      </c:catAx>
      <c:valAx>
        <c:axId val="-30730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分単位アクセス数（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分単位別!$B$2</c:f>
              <c:strCache>
                <c:ptCount val="1"/>
                <c:pt idx="0">
                  <c:v>アクセス数（１１月９時、分単位）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分単位別!$A$3:$A$62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分単位別!$B$3:$B$62</c:f>
              <c:numCache>
                <c:formatCode>General</c:formatCode>
                <c:ptCount val="60"/>
                <c:pt idx="0">
                  <c:v>575</c:v>
                </c:pt>
                <c:pt idx="1">
                  <c:v>676</c:v>
                </c:pt>
                <c:pt idx="2">
                  <c:v>791</c:v>
                </c:pt>
                <c:pt idx="3">
                  <c:v>1113</c:v>
                </c:pt>
                <c:pt idx="4">
                  <c:v>1165</c:v>
                </c:pt>
                <c:pt idx="5">
                  <c:v>1092</c:v>
                </c:pt>
                <c:pt idx="6">
                  <c:v>1064</c:v>
                </c:pt>
                <c:pt idx="7">
                  <c:v>999</c:v>
                </c:pt>
                <c:pt idx="8">
                  <c:v>990</c:v>
                </c:pt>
                <c:pt idx="9">
                  <c:v>2107</c:v>
                </c:pt>
                <c:pt idx="10">
                  <c:v>2148</c:v>
                </c:pt>
                <c:pt idx="11">
                  <c:v>2544</c:v>
                </c:pt>
                <c:pt idx="12">
                  <c:v>2681</c:v>
                </c:pt>
                <c:pt idx="13">
                  <c:v>2942</c:v>
                </c:pt>
                <c:pt idx="14">
                  <c:v>2449</c:v>
                </c:pt>
                <c:pt idx="15">
                  <c:v>2585</c:v>
                </c:pt>
                <c:pt idx="16">
                  <c:v>2449</c:v>
                </c:pt>
                <c:pt idx="17">
                  <c:v>1999</c:v>
                </c:pt>
                <c:pt idx="18">
                  <c:v>3246</c:v>
                </c:pt>
                <c:pt idx="19">
                  <c:v>3211</c:v>
                </c:pt>
                <c:pt idx="20">
                  <c:v>3941</c:v>
                </c:pt>
                <c:pt idx="21">
                  <c:v>2187</c:v>
                </c:pt>
                <c:pt idx="22">
                  <c:v>3969</c:v>
                </c:pt>
                <c:pt idx="23">
                  <c:v>2892</c:v>
                </c:pt>
                <c:pt idx="24">
                  <c:v>2599</c:v>
                </c:pt>
                <c:pt idx="25">
                  <c:v>2773</c:v>
                </c:pt>
                <c:pt idx="26">
                  <c:v>1924</c:v>
                </c:pt>
                <c:pt idx="27">
                  <c:v>1420</c:v>
                </c:pt>
                <c:pt idx="28">
                  <c:v>1358</c:v>
                </c:pt>
                <c:pt idx="29">
                  <c:v>1444</c:v>
                </c:pt>
                <c:pt idx="30">
                  <c:v>876</c:v>
                </c:pt>
                <c:pt idx="31">
                  <c:v>957</c:v>
                </c:pt>
                <c:pt idx="32">
                  <c:v>1215</c:v>
                </c:pt>
                <c:pt idx="33">
                  <c:v>1344</c:v>
                </c:pt>
                <c:pt idx="34">
                  <c:v>1346</c:v>
                </c:pt>
                <c:pt idx="35">
                  <c:v>1567</c:v>
                </c:pt>
                <c:pt idx="36">
                  <c:v>1199</c:v>
                </c:pt>
                <c:pt idx="37">
                  <c:v>1055</c:v>
                </c:pt>
                <c:pt idx="38">
                  <c:v>1104</c:v>
                </c:pt>
                <c:pt idx="39">
                  <c:v>816</c:v>
                </c:pt>
                <c:pt idx="40">
                  <c:v>1074</c:v>
                </c:pt>
                <c:pt idx="41">
                  <c:v>981</c:v>
                </c:pt>
                <c:pt idx="42">
                  <c:v>694</c:v>
                </c:pt>
                <c:pt idx="43">
                  <c:v>617</c:v>
                </c:pt>
                <c:pt idx="44">
                  <c:v>462</c:v>
                </c:pt>
                <c:pt idx="45">
                  <c:v>414</c:v>
                </c:pt>
                <c:pt idx="46">
                  <c:v>426</c:v>
                </c:pt>
                <c:pt idx="47">
                  <c:v>515</c:v>
                </c:pt>
                <c:pt idx="48">
                  <c:v>598</c:v>
                </c:pt>
                <c:pt idx="49">
                  <c:v>615</c:v>
                </c:pt>
                <c:pt idx="50">
                  <c:v>443</c:v>
                </c:pt>
                <c:pt idx="51">
                  <c:v>392</c:v>
                </c:pt>
                <c:pt idx="52">
                  <c:v>474</c:v>
                </c:pt>
                <c:pt idx="53">
                  <c:v>558</c:v>
                </c:pt>
                <c:pt idx="54">
                  <c:v>183</c:v>
                </c:pt>
                <c:pt idx="55">
                  <c:v>156</c:v>
                </c:pt>
                <c:pt idx="56">
                  <c:v>88</c:v>
                </c:pt>
                <c:pt idx="57">
                  <c:v>82</c:v>
                </c:pt>
                <c:pt idx="58">
                  <c:v>78</c:v>
                </c:pt>
                <c:pt idx="59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2C-4B8D-A53C-E43DAE6CFF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9872"/>
        <c:axId val="-307300416"/>
      </c:lineChart>
      <c:catAx>
        <c:axId val="-30729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0416"/>
        <c:crosses val="autoZero"/>
        <c:auto val="1"/>
        <c:lblAlgn val="ctr"/>
        <c:lblOffset val="100"/>
        <c:noMultiLvlLbl val="0"/>
      </c:catAx>
      <c:valAx>
        <c:axId val="-307300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秒単位アクセス数（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</a:t>
            </a:r>
            <a:r>
              <a:rPr lang="en-US" altLang="ja-JP" dirty="0"/>
              <a:t>22</a:t>
            </a:r>
            <a:r>
              <a:rPr lang="ja-JP" altLang="en-US" dirty="0"/>
              <a:t>分）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Sheet1!$A$2:$A$61</c:f>
              <c:strCache>
                <c:ptCount val="60"/>
                <c:pt idx="0">
                  <c:v>0秒</c:v>
                </c:pt>
                <c:pt idx="1">
                  <c:v>1秒</c:v>
                </c:pt>
                <c:pt idx="2">
                  <c:v>2秒</c:v>
                </c:pt>
                <c:pt idx="3">
                  <c:v>3秒</c:v>
                </c:pt>
                <c:pt idx="4">
                  <c:v>4秒</c:v>
                </c:pt>
                <c:pt idx="5">
                  <c:v>5秒</c:v>
                </c:pt>
                <c:pt idx="6">
                  <c:v>6秒</c:v>
                </c:pt>
                <c:pt idx="7">
                  <c:v>7秒</c:v>
                </c:pt>
                <c:pt idx="8">
                  <c:v>8秒</c:v>
                </c:pt>
                <c:pt idx="9">
                  <c:v>9秒</c:v>
                </c:pt>
                <c:pt idx="10">
                  <c:v>10秒</c:v>
                </c:pt>
                <c:pt idx="11">
                  <c:v>11秒</c:v>
                </c:pt>
                <c:pt idx="12">
                  <c:v>12秒</c:v>
                </c:pt>
                <c:pt idx="13">
                  <c:v>13秒</c:v>
                </c:pt>
                <c:pt idx="14">
                  <c:v>14秒</c:v>
                </c:pt>
                <c:pt idx="15">
                  <c:v>15秒</c:v>
                </c:pt>
                <c:pt idx="16">
                  <c:v>16秒</c:v>
                </c:pt>
                <c:pt idx="17">
                  <c:v>17秒</c:v>
                </c:pt>
                <c:pt idx="18">
                  <c:v>18秒</c:v>
                </c:pt>
                <c:pt idx="19">
                  <c:v>19秒</c:v>
                </c:pt>
                <c:pt idx="20">
                  <c:v>20秒</c:v>
                </c:pt>
                <c:pt idx="21">
                  <c:v>21秒</c:v>
                </c:pt>
                <c:pt idx="22">
                  <c:v>22秒</c:v>
                </c:pt>
                <c:pt idx="23">
                  <c:v>23秒</c:v>
                </c:pt>
                <c:pt idx="24">
                  <c:v>24秒</c:v>
                </c:pt>
                <c:pt idx="25">
                  <c:v>25秒</c:v>
                </c:pt>
                <c:pt idx="26">
                  <c:v>26秒</c:v>
                </c:pt>
                <c:pt idx="27">
                  <c:v>27秒</c:v>
                </c:pt>
                <c:pt idx="28">
                  <c:v>28秒</c:v>
                </c:pt>
                <c:pt idx="29">
                  <c:v>29秒</c:v>
                </c:pt>
                <c:pt idx="30">
                  <c:v>30秒</c:v>
                </c:pt>
                <c:pt idx="31">
                  <c:v>31秒</c:v>
                </c:pt>
                <c:pt idx="32">
                  <c:v>32秒</c:v>
                </c:pt>
                <c:pt idx="33">
                  <c:v>33秒</c:v>
                </c:pt>
                <c:pt idx="34">
                  <c:v>34秒</c:v>
                </c:pt>
                <c:pt idx="35">
                  <c:v>35秒</c:v>
                </c:pt>
                <c:pt idx="36">
                  <c:v>36秒</c:v>
                </c:pt>
                <c:pt idx="37">
                  <c:v>37秒</c:v>
                </c:pt>
                <c:pt idx="38">
                  <c:v>38秒</c:v>
                </c:pt>
                <c:pt idx="39">
                  <c:v>39秒</c:v>
                </c:pt>
                <c:pt idx="40">
                  <c:v>40秒</c:v>
                </c:pt>
                <c:pt idx="41">
                  <c:v>41秒</c:v>
                </c:pt>
                <c:pt idx="42">
                  <c:v>42秒</c:v>
                </c:pt>
                <c:pt idx="43">
                  <c:v>43秒</c:v>
                </c:pt>
                <c:pt idx="44">
                  <c:v>44秒</c:v>
                </c:pt>
                <c:pt idx="45">
                  <c:v>45秒</c:v>
                </c:pt>
                <c:pt idx="46">
                  <c:v>46秒</c:v>
                </c:pt>
                <c:pt idx="47">
                  <c:v>47秒</c:v>
                </c:pt>
                <c:pt idx="48">
                  <c:v>48秒</c:v>
                </c:pt>
                <c:pt idx="49">
                  <c:v>49秒</c:v>
                </c:pt>
                <c:pt idx="50">
                  <c:v>50秒</c:v>
                </c:pt>
                <c:pt idx="51">
                  <c:v>51秒</c:v>
                </c:pt>
                <c:pt idx="52">
                  <c:v>52秒</c:v>
                </c:pt>
                <c:pt idx="53">
                  <c:v>53秒</c:v>
                </c:pt>
                <c:pt idx="54">
                  <c:v>54秒</c:v>
                </c:pt>
                <c:pt idx="55">
                  <c:v>55秒</c:v>
                </c:pt>
                <c:pt idx="56">
                  <c:v>56秒</c:v>
                </c:pt>
                <c:pt idx="57">
                  <c:v>57秒</c:v>
                </c:pt>
                <c:pt idx="58">
                  <c:v>58秒</c:v>
                </c:pt>
                <c:pt idx="59">
                  <c:v>59秒</c:v>
                </c:pt>
              </c:strCache>
            </c:str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47</c:v>
                </c:pt>
                <c:pt idx="1">
                  <c:v>54</c:v>
                </c:pt>
                <c:pt idx="2">
                  <c:v>37</c:v>
                </c:pt>
                <c:pt idx="3">
                  <c:v>45</c:v>
                </c:pt>
                <c:pt idx="4">
                  <c:v>56</c:v>
                </c:pt>
                <c:pt idx="5">
                  <c:v>66</c:v>
                </c:pt>
                <c:pt idx="6">
                  <c:v>40</c:v>
                </c:pt>
                <c:pt idx="7">
                  <c:v>36</c:v>
                </c:pt>
                <c:pt idx="8">
                  <c:v>48</c:v>
                </c:pt>
                <c:pt idx="9">
                  <c:v>44</c:v>
                </c:pt>
                <c:pt idx="10">
                  <c:v>72</c:v>
                </c:pt>
                <c:pt idx="11">
                  <c:v>57</c:v>
                </c:pt>
                <c:pt idx="12">
                  <c:v>48</c:v>
                </c:pt>
                <c:pt idx="13">
                  <c:v>61</c:v>
                </c:pt>
                <c:pt idx="14">
                  <c:v>59</c:v>
                </c:pt>
                <c:pt idx="15">
                  <c:v>50</c:v>
                </c:pt>
                <c:pt idx="16">
                  <c:v>67</c:v>
                </c:pt>
                <c:pt idx="17">
                  <c:v>70</c:v>
                </c:pt>
                <c:pt idx="18">
                  <c:v>87</c:v>
                </c:pt>
                <c:pt idx="19">
                  <c:v>62</c:v>
                </c:pt>
                <c:pt idx="20">
                  <c:v>77</c:v>
                </c:pt>
                <c:pt idx="21">
                  <c:v>59</c:v>
                </c:pt>
                <c:pt idx="22">
                  <c:v>76</c:v>
                </c:pt>
                <c:pt idx="23">
                  <c:v>83</c:v>
                </c:pt>
                <c:pt idx="24">
                  <c:v>62</c:v>
                </c:pt>
                <c:pt idx="25">
                  <c:v>75</c:v>
                </c:pt>
                <c:pt idx="26">
                  <c:v>78</c:v>
                </c:pt>
                <c:pt idx="27">
                  <c:v>71</c:v>
                </c:pt>
                <c:pt idx="28">
                  <c:v>64</c:v>
                </c:pt>
                <c:pt idx="29">
                  <c:v>89</c:v>
                </c:pt>
                <c:pt idx="30">
                  <c:v>69</c:v>
                </c:pt>
                <c:pt idx="31">
                  <c:v>78</c:v>
                </c:pt>
                <c:pt idx="32">
                  <c:v>77</c:v>
                </c:pt>
                <c:pt idx="33">
                  <c:v>40</c:v>
                </c:pt>
                <c:pt idx="34">
                  <c:v>40</c:v>
                </c:pt>
                <c:pt idx="35">
                  <c:v>51</c:v>
                </c:pt>
                <c:pt idx="36">
                  <c:v>107</c:v>
                </c:pt>
                <c:pt idx="37">
                  <c:v>90</c:v>
                </c:pt>
                <c:pt idx="38">
                  <c:v>113</c:v>
                </c:pt>
                <c:pt idx="39">
                  <c:v>99</c:v>
                </c:pt>
                <c:pt idx="40">
                  <c:v>92</c:v>
                </c:pt>
                <c:pt idx="41">
                  <c:v>89</c:v>
                </c:pt>
                <c:pt idx="42">
                  <c:v>71</c:v>
                </c:pt>
                <c:pt idx="43">
                  <c:v>70</c:v>
                </c:pt>
                <c:pt idx="44">
                  <c:v>61</c:v>
                </c:pt>
                <c:pt idx="45">
                  <c:v>44</c:v>
                </c:pt>
                <c:pt idx="46">
                  <c:v>18</c:v>
                </c:pt>
                <c:pt idx="47">
                  <c:v>33</c:v>
                </c:pt>
                <c:pt idx="48">
                  <c:v>62</c:v>
                </c:pt>
                <c:pt idx="49">
                  <c:v>99</c:v>
                </c:pt>
                <c:pt idx="50">
                  <c:v>91</c:v>
                </c:pt>
                <c:pt idx="51">
                  <c:v>74</c:v>
                </c:pt>
                <c:pt idx="52">
                  <c:v>58</c:v>
                </c:pt>
                <c:pt idx="53">
                  <c:v>75</c:v>
                </c:pt>
                <c:pt idx="54">
                  <c:v>66</c:v>
                </c:pt>
                <c:pt idx="55">
                  <c:v>101</c:v>
                </c:pt>
                <c:pt idx="56">
                  <c:v>88</c:v>
                </c:pt>
                <c:pt idx="57">
                  <c:v>54</c:v>
                </c:pt>
                <c:pt idx="58">
                  <c:v>58</c:v>
                </c:pt>
                <c:pt idx="59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29-4507-A300-002FCBD8E2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8032"/>
        <c:axId val="-307297696"/>
      </c:lineChart>
      <c:catAx>
        <c:axId val="-30730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7696"/>
        <c:crosses val="autoZero"/>
        <c:auto val="1"/>
        <c:lblAlgn val="ctr"/>
        <c:lblOffset val="100"/>
        <c:noMultiLvlLbl val="0"/>
      </c:catAx>
      <c:valAx>
        <c:axId val="-307297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8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日付単位アクセス数（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日付別!$B$1</c:f>
              <c:strCache>
                <c:ptCount val="1"/>
                <c:pt idx="0">
                  <c:v>日付別接続数（１１月）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日付別!$A$2:$A$31</c:f>
              <c:strCache>
                <c:ptCount val="30"/>
                <c:pt idx="0">
                  <c:v>1日</c:v>
                </c:pt>
                <c:pt idx="1">
                  <c:v>2日</c:v>
                </c:pt>
                <c:pt idx="2">
                  <c:v>3日</c:v>
                </c:pt>
                <c:pt idx="3">
                  <c:v>4日</c:v>
                </c:pt>
                <c:pt idx="4">
                  <c:v>5日</c:v>
                </c:pt>
                <c:pt idx="5">
                  <c:v>6日</c:v>
                </c:pt>
                <c:pt idx="6">
                  <c:v>7日</c:v>
                </c:pt>
                <c:pt idx="7">
                  <c:v>8日</c:v>
                </c:pt>
                <c:pt idx="8">
                  <c:v>9日</c:v>
                </c:pt>
                <c:pt idx="9">
                  <c:v>10日</c:v>
                </c:pt>
                <c:pt idx="10">
                  <c:v>11日</c:v>
                </c:pt>
                <c:pt idx="11">
                  <c:v>12日</c:v>
                </c:pt>
                <c:pt idx="12">
                  <c:v>13日</c:v>
                </c:pt>
                <c:pt idx="13">
                  <c:v>14日</c:v>
                </c:pt>
                <c:pt idx="14">
                  <c:v>15日</c:v>
                </c:pt>
                <c:pt idx="15">
                  <c:v>16日</c:v>
                </c:pt>
                <c:pt idx="16">
                  <c:v>17日</c:v>
                </c:pt>
                <c:pt idx="17">
                  <c:v>18日</c:v>
                </c:pt>
                <c:pt idx="18">
                  <c:v>19日</c:v>
                </c:pt>
                <c:pt idx="19">
                  <c:v>20日</c:v>
                </c:pt>
                <c:pt idx="20">
                  <c:v>21日</c:v>
                </c:pt>
                <c:pt idx="21">
                  <c:v>22日</c:v>
                </c:pt>
                <c:pt idx="22">
                  <c:v>23日</c:v>
                </c:pt>
                <c:pt idx="23">
                  <c:v>24日</c:v>
                </c:pt>
                <c:pt idx="24">
                  <c:v>25日</c:v>
                </c:pt>
                <c:pt idx="25">
                  <c:v>26日</c:v>
                </c:pt>
                <c:pt idx="26">
                  <c:v>27日</c:v>
                </c:pt>
                <c:pt idx="27">
                  <c:v>28日</c:v>
                </c:pt>
                <c:pt idx="28">
                  <c:v>29日</c:v>
                </c:pt>
                <c:pt idx="29">
                  <c:v>30日</c:v>
                </c:pt>
              </c:strCache>
            </c:strRef>
          </c:cat>
          <c:val>
            <c:numRef>
              <c:f>日付別!$B$2:$B$31</c:f>
              <c:numCache>
                <c:formatCode>General</c:formatCode>
                <c:ptCount val="30"/>
                <c:pt idx="0">
                  <c:v>20041</c:v>
                </c:pt>
                <c:pt idx="1">
                  <c:v>256</c:v>
                </c:pt>
                <c:pt idx="2">
                  <c:v>115</c:v>
                </c:pt>
                <c:pt idx="3">
                  <c:v>510</c:v>
                </c:pt>
                <c:pt idx="4">
                  <c:v>73272</c:v>
                </c:pt>
                <c:pt idx="5">
                  <c:v>160763</c:v>
                </c:pt>
                <c:pt idx="6">
                  <c:v>31244</c:v>
                </c:pt>
                <c:pt idx="7">
                  <c:v>26480</c:v>
                </c:pt>
                <c:pt idx="8">
                  <c:v>123</c:v>
                </c:pt>
                <c:pt idx="9">
                  <c:v>5098</c:v>
                </c:pt>
                <c:pt idx="10">
                  <c:v>37542</c:v>
                </c:pt>
                <c:pt idx="11">
                  <c:v>36394</c:v>
                </c:pt>
                <c:pt idx="12">
                  <c:v>80334</c:v>
                </c:pt>
                <c:pt idx="13">
                  <c:v>30614</c:v>
                </c:pt>
                <c:pt idx="14">
                  <c:v>99824</c:v>
                </c:pt>
                <c:pt idx="15">
                  <c:v>10155</c:v>
                </c:pt>
                <c:pt idx="16">
                  <c:v>3052</c:v>
                </c:pt>
                <c:pt idx="17">
                  <c:v>91004</c:v>
                </c:pt>
                <c:pt idx="18">
                  <c:v>89133</c:v>
                </c:pt>
                <c:pt idx="19">
                  <c:v>87015</c:v>
                </c:pt>
                <c:pt idx="20">
                  <c:v>69348</c:v>
                </c:pt>
                <c:pt idx="21">
                  <c:v>58450</c:v>
                </c:pt>
                <c:pt idx="22">
                  <c:v>3935</c:v>
                </c:pt>
                <c:pt idx="23">
                  <c:v>2150</c:v>
                </c:pt>
                <c:pt idx="24">
                  <c:v>44973</c:v>
                </c:pt>
                <c:pt idx="25">
                  <c:v>63464</c:v>
                </c:pt>
                <c:pt idx="26">
                  <c:v>50447</c:v>
                </c:pt>
                <c:pt idx="27">
                  <c:v>50276</c:v>
                </c:pt>
                <c:pt idx="28">
                  <c:v>41285</c:v>
                </c:pt>
                <c:pt idx="29">
                  <c:v>4730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74-46E5-A335-E4D52D7909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6064"/>
        <c:axId val="-307301504"/>
      </c:lineChart>
      <c:catAx>
        <c:axId val="-30729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1504"/>
        <c:crosses val="autoZero"/>
        <c:auto val="1"/>
        <c:lblAlgn val="ctr"/>
        <c:lblOffset val="100"/>
        <c:noMultiLvlLbl val="0"/>
      </c:catAx>
      <c:valAx>
        <c:axId val="-30730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時間単位アクセス数（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月）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時間帯別!$B$1</c:f>
              <c:strCache>
                <c:ptCount val="1"/>
                <c:pt idx="0">
                  <c:v>時間帯別接続数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時間帯別!$A$8:$A$26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時間帯別!$B$8:$B$26</c:f>
              <c:numCache>
                <c:formatCode>General</c:formatCode>
                <c:ptCount val="19"/>
                <c:pt idx="0">
                  <c:v>1830</c:v>
                </c:pt>
                <c:pt idx="1">
                  <c:v>4750</c:v>
                </c:pt>
                <c:pt idx="2">
                  <c:v>45682</c:v>
                </c:pt>
                <c:pt idx="3">
                  <c:v>181682</c:v>
                </c:pt>
                <c:pt idx="4">
                  <c:v>139442</c:v>
                </c:pt>
                <c:pt idx="5">
                  <c:v>109466</c:v>
                </c:pt>
                <c:pt idx="6">
                  <c:v>70756</c:v>
                </c:pt>
                <c:pt idx="7">
                  <c:v>214576</c:v>
                </c:pt>
                <c:pt idx="8">
                  <c:v>95250</c:v>
                </c:pt>
                <c:pt idx="9">
                  <c:v>80006</c:v>
                </c:pt>
                <c:pt idx="10">
                  <c:v>87141</c:v>
                </c:pt>
                <c:pt idx="11">
                  <c:v>72201</c:v>
                </c:pt>
                <c:pt idx="12">
                  <c:v>44075</c:v>
                </c:pt>
                <c:pt idx="13">
                  <c:v>19963</c:v>
                </c:pt>
                <c:pt idx="14">
                  <c:v>7246</c:v>
                </c:pt>
                <c:pt idx="15">
                  <c:v>4551</c:v>
                </c:pt>
                <c:pt idx="16">
                  <c:v>3101</c:v>
                </c:pt>
                <c:pt idx="17">
                  <c:v>3598</c:v>
                </c:pt>
                <c:pt idx="18">
                  <c:v>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DE-4759-96AD-80B6F423C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307488"/>
        <c:axId val="-307306944"/>
      </c:lineChart>
      <c:catAx>
        <c:axId val="-30730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6944"/>
        <c:crosses val="autoZero"/>
        <c:auto val="1"/>
        <c:lblAlgn val="ctr"/>
        <c:lblOffset val="100"/>
        <c:noMultiLvlLbl val="0"/>
      </c:catAx>
      <c:valAx>
        <c:axId val="-30730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時間単位アクセス数（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時間別!$C$1</c:f>
              <c:strCache>
                <c:ptCount val="1"/>
                <c:pt idx="0">
                  <c:v>アクセス数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時間別!$B$2:$B$20</c:f>
              <c:strCache>
                <c:ptCount val="19"/>
                <c:pt idx="0">
                  <c:v>6時</c:v>
                </c:pt>
                <c:pt idx="1">
                  <c:v>7時</c:v>
                </c:pt>
                <c:pt idx="2">
                  <c:v>8時</c:v>
                </c:pt>
                <c:pt idx="3">
                  <c:v>9時</c:v>
                </c:pt>
                <c:pt idx="4">
                  <c:v>10時</c:v>
                </c:pt>
                <c:pt idx="5">
                  <c:v>11時</c:v>
                </c:pt>
                <c:pt idx="6">
                  <c:v>12時</c:v>
                </c:pt>
                <c:pt idx="7">
                  <c:v>13時</c:v>
                </c:pt>
                <c:pt idx="8">
                  <c:v>14時</c:v>
                </c:pt>
                <c:pt idx="9">
                  <c:v>15時</c:v>
                </c:pt>
                <c:pt idx="10">
                  <c:v>16時</c:v>
                </c:pt>
                <c:pt idx="11">
                  <c:v>17時</c:v>
                </c:pt>
                <c:pt idx="12">
                  <c:v>18時</c:v>
                </c:pt>
                <c:pt idx="13">
                  <c:v>19時</c:v>
                </c:pt>
                <c:pt idx="14">
                  <c:v>20時</c:v>
                </c:pt>
                <c:pt idx="15">
                  <c:v>21時</c:v>
                </c:pt>
                <c:pt idx="16">
                  <c:v>22時</c:v>
                </c:pt>
                <c:pt idx="17">
                  <c:v>23時</c:v>
                </c:pt>
                <c:pt idx="18">
                  <c:v>24時</c:v>
                </c:pt>
              </c:strCache>
            </c:strRef>
          </c:cat>
          <c:val>
            <c:numRef>
              <c:f>時間別!$C$2:$C$20</c:f>
              <c:numCache>
                <c:formatCode>General</c:formatCode>
                <c:ptCount val="19"/>
                <c:pt idx="0">
                  <c:v>0</c:v>
                </c:pt>
                <c:pt idx="1">
                  <c:v>111</c:v>
                </c:pt>
                <c:pt idx="2">
                  <c:v>5207</c:v>
                </c:pt>
                <c:pt idx="3">
                  <c:v>81781</c:v>
                </c:pt>
                <c:pt idx="4">
                  <c:v>5954</c:v>
                </c:pt>
                <c:pt idx="5">
                  <c:v>4273</c:v>
                </c:pt>
                <c:pt idx="6">
                  <c:v>5053</c:v>
                </c:pt>
                <c:pt idx="7">
                  <c:v>45429</c:v>
                </c:pt>
                <c:pt idx="8">
                  <c:v>2859</c:v>
                </c:pt>
                <c:pt idx="9">
                  <c:v>2795</c:v>
                </c:pt>
                <c:pt idx="10">
                  <c:v>3478</c:v>
                </c:pt>
                <c:pt idx="11">
                  <c:v>2405</c:v>
                </c:pt>
                <c:pt idx="12">
                  <c:v>1338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9A-433C-8ED7-F923CC2B1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9328"/>
        <c:axId val="-307303136"/>
      </c:lineChart>
      <c:catAx>
        <c:axId val="-3072993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3136"/>
        <c:crosses val="autoZero"/>
        <c:auto val="1"/>
        <c:lblAlgn val="ctr"/>
        <c:lblOffset val="100"/>
        <c:noMultiLvlLbl val="0"/>
      </c:catAx>
      <c:valAx>
        <c:axId val="-307303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9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分単位アクセス数（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18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'18日９時'!$B$1</c:f>
              <c:strCache>
                <c:ptCount val="1"/>
                <c:pt idx="0">
                  <c:v>アクセス数（１１月９時、分単位）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'18日９時'!$A$2:$A$61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'18日９時'!$B$2:$B$61</c:f>
              <c:numCache>
                <c:formatCode>General</c:formatCode>
                <c:ptCount val="60"/>
                <c:pt idx="0">
                  <c:v>106</c:v>
                </c:pt>
                <c:pt idx="1">
                  <c:v>56</c:v>
                </c:pt>
                <c:pt idx="2">
                  <c:v>104</c:v>
                </c:pt>
                <c:pt idx="3">
                  <c:v>120</c:v>
                </c:pt>
                <c:pt idx="4">
                  <c:v>190</c:v>
                </c:pt>
                <c:pt idx="5">
                  <c:v>257</c:v>
                </c:pt>
                <c:pt idx="6">
                  <c:v>270</c:v>
                </c:pt>
                <c:pt idx="7">
                  <c:v>140</c:v>
                </c:pt>
                <c:pt idx="8">
                  <c:v>217</c:v>
                </c:pt>
                <c:pt idx="9">
                  <c:v>165</c:v>
                </c:pt>
                <c:pt idx="10">
                  <c:v>166</c:v>
                </c:pt>
                <c:pt idx="11">
                  <c:v>201</c:v>
                </c:pt>
                <c:pt idx="12">
                  <c:v>117</c:v>
                </c:pt>
                <c:pt idx="13">
                  <c:v>118</c:v>
                </c:pt>
                <c:pt idx="14">
                  <c:v>132</c:v>
                </c:pt>
                <c:pt idx="15">
                  <c:v>261</c:v>
                </c:pt>
                <c:pt idx="16">
                  <c:v>189</c:v>
                </c:pt>
                <c:pt idx="17">
                  <c:v>135</c:v>
                </c:pt>
                <c:pt idx="18">
                  <c:v>203</c:v>
                </c:pt>
                <c:pt idx="19">
                  <c:v>181</c:v>
                </c:pt>
                <c:pt idx="20">
                  <c:v>142</c:v>
                </c:pt>
                <c:pt idx="21">
                  <c:v>151</c:v>
                </c:pt>
                <c:pt idx="22">
                  <c:v>207</c:v>
                </c:pt>
                <c:pt idx="23">
                  <c:v>229</c:v>
                </c:pt>
                <c:pt idx="24">
                  <c:v>248</c:v>
                </c:pt>
                <c:pt idx="25">
                  <c:v>170</c:v>
                </c:pt>
                <c:pt idx="26">
                  <c:v>122</c:v>
                </c:pt>
                <c:pt idx="27">
                  <c:v>181</c:v>
                </c:pt>
                <c:pt idx="28">
                  <c:v>285</c:v>
                </c:pt>
                <c:pt idx="29">
                  <c:v>228</c:v>
                </c:pt>
                <c:pt idx="30">
                  <c:v>147</c:v>
                </c:pt>
                <c:pt idx="31">
                  <c:v>110</c:v>
                </c:pt>
                <c:pt idx="32">
                  <c:v>120</c:v>
                </c:pt>
                <c:pt idx="33">
                  <c:v>307</c:v>
                </c:pt>
                <c:pt idx="34">
                  <c:v>288</c:v>
                </c:pt>
                <c:pt idx="35">
                  <c:v>116</c:v>
                </c:pt>
                <c:pt idx="36">
                  <c:v>135</c:v>
                </c:pt>
                <c:pt idx="37">
                  <c:v>211</c:v>
                </c:pt>
                <c:pt idx="38">
                  <c:v>136</c:v>
                </c:pt>
                <c:pt idx="39">
                  <c:v>174</c:v>
                </c:pt>
                <c:pt idx="40">
                  <c:v>172</c:v>
                </c:pt>
                <c:pt idx="41">
                  <c:v>181</c:v>
                </c:pt>
                <c:pt idx="42">
                  <c:v>64</c:v>
                </c:pt>
                <c:pt idx="43">
                  <c:v>197</c:v>
                </c:pt>
                <c:pt idx="44">
                  <c:v>176</c:v>
                </c:pt>
                <c:pt idx="45">
                  <c:v>103</c:v>
                </c:pt>
                <c:pt idx="46">
                  <c:v>116</c:v>
                </c:pt>
                <c:pt idx="47">
                  <c:v>135</c:v>
                </c:pt>
                <c:pt idx="48">
                  <c:v>72</c:v>
                </c:pt>
                <c:pt idx="49">
                  <c:v>108</c:v>
                </c:pt>
                <c:pt idx="50">
                  <c:v>113</c:v>
                </c:pt>
                <c:pt idx="51">
                  <c:v>81</c:v>
                </c:pt>
                <c:pt idx="52">
                  <c:v>122</c:v>
                </c:pt>
                <c:pt idx="53">
                  <c:v>132</c:v>
                </c:pt>
                <c:pt idx="54">
                  <c:v>97</c:v>
                </c:pt>
                <c:pt idx="55">
                  <c:v>100</c:v>
                </c:pt>
                <c:pt idx="56">
                  <c:v>114</c:v>
                </c:pt>
                <c:pt idx="57">
                  <c:v>425</c:v>
                </c:pt>
                <c:pt idx="58">
                  <c:v>296</c:v>
                </c:pt>
                <c:pt idx="59">
                  <c:v>142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AF-4441-8380-F345298E7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8784"/>
        <c:axId val="-307306400"/>
      </c:lineChart>
      <c:catAx>
        <c:axId val="-307298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6400"/>
        <c:crosses val="autoZero"/>
        <c:auto val="1"/>
        <c:lblAlgn val="ctr"/>
        <c:lblOffset val="100"/>
        <c:noMultiLvlLbl val="0"/>
      </c:catAx>
      <c:valAx>
        <c:axId val="-30730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/>
              <a:t>分単位アクセス数（</a:t>
            </a:r>
            <a:r>
              <a:rPr lang="en-US" altLang="ja-JP" dirty="0"/>
              <a:t>2019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6</a:t>
            </a:r>
            <a:r>
              <a:rPr lang="ja-JP" altLang="en-US" dirty="0"/>
              <a:t>日</a:t>
            </a:r>
            <a:r>
              <a:rPr lang="en-US" altLang="ja-JP" dirty="0"/>
              <a:t>9</a:t>
            </a:r>
            <a:r>
              <a:rPr lang="ja-JP" altLang="en-US" dirty="0"/>
              <a:t>時）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分単位別!$B$2</c:f>
              <c:strCache>
                <c:ptCount val="1"/>
                <c:pt idx="0">
                  <c:v>アクセス数（１１月９時、分単位）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cat>
            <c:strRef>
              <c:f>分単位別!$A$3:$A$62</c:f>
              <c:strCache>
                <c:ptCount val="60"/>
                <c:pt idx="0">
                  <c:v>0分</c:v>
                </c:pt>
                <c:pt idx="1">
                  <c:v>1分</c:v>
                </c:pt>
                <c:pt idx="2">
                  <c:v>2分</c:v>
                </c:pt>
                <c:pt idx="3">
                  <c:v>3分</c:v>
                </c:pt>
                <c:pt idx="4">
                  <c:v>4分</c:v>
                </c:pt>
                <c:pt idx="5">
                  <c:v>5分</c:v>
                </c:pt>
                <c:pt idx="6">
                  <c:v>6分</c:v>
                </c:pt>
                <c:pt idx="7">
                  <c:v>7分</c:v>
                </c:pt>
                <c:pt idx="8">
                  <c:v>8分</c:v>
                </c:pt>
                <c:pt idx="9">
                  <c:v>9分</c:v>
                </c:pt>
                <c:pt idx="10">
                  <c:v>10分</c:v>
                </c:pt>
                <c:pt idx="11">
                  <c:v>11分</c:v>
                </c:pt>
                <c:pt idx="12">
                  <c:v>12分</c:v>
                </c:pt>
                <c:pt idx="13">
                  <c:v>13分</c:v>
                </c:pt>
                <c:pt idx="14">
                  <c:v>14分</c:v>
                </c:pt>
                <c:pt idx="15">
                  <c:v>15分</c:v>
                </c:pt>
                <c:pt idx="16">
                  <c:v>16分</c:v>
                </c:pt>
                <c:pt idx="17">
                  <c:v>17分</c:v>
                </c:pt>
                <c:pt idx="18">
                  <c:v>18分</c:v>
                </c:pt>
                <c:pt idx="19">
                  <c:v>19分</c:v>
                </c:pt>
                <c:pt idx="20">
                  <c:v>20分</c:v>
                </c:pt>
                <c:pt idx="21">
                  <c:v>21分</c:v>
                </c:pt>
                <c:pt idx="22">
                  <c:v>22分</c:v>
                </c:pt>
                <c:pt idx="23">
                  <c:v>23分</c:v>
                </c:pt>
                <c:pt idx="24">
                  <c:v>24分</c:v>
                </c:pt>
                <c:pt idx="25">
                  <c:v>25分</c:v>
                </c:pt>
                <c:pt idx="26">
                  <c:v>26分</c:v>
                </c:pt>
                <c:pt idx="27">
                  <c:v>27分</c:v>
                </c:pt>
                <c:pt idx="28">
                  <c:v>28分</c:v>
                </c:pt>
                <c:pt idx="29">
                  <c:v>29分</c:v>
                </c:pt>
                <c:pt idx="30">
                  <c:v>30分</c:v>
                </c:pt>
                <c:pt idx="31">
                  <c:v>31分</c:v>
                </c:pt>
                <c:pt idx="32">
                  <c:v>32分</c:v>
                </c:pt>
                <c:pt idx="33">
                  <c:v>33分</c:v>
                </c:pt>
                <c:pt idx="34">
                  <c:v>34分</c:v>
                </c:pt>
                <c:pt idx="35">
                  <c:v>35分</c:v>
                </c:pt>
                <c:pt idx="36">
                  <c:v>36分</c:v>
                </c:pt>
                <c:pt idx="37">
                  <c:v>37分</c:v>
                </c:pt>
                <c:pt idx="38">
                  <c:v>38分</c:v>
                </c:pt>
                <c:pt idx="39">
                  <c:v>39分</c:v>
                </c:pt>
                <c:pt idx="40">
                  <c:v>40分</c:v>
                </c:pt>
                <c:pt idx="41">
                  <c:v>41分</c:v>
                </c:pt>
                <c:pt idx="42">
                  <c:v>42分</c:v>
                </c:pt>
                <c:pt idx="43">
                  <c:v>43分</c:v>
                </c:pt>
                <c:pt idx="44">
                  <c:v>44分</c:v>
                </c:pt>
                <c:pt idx="45">
                  <c:v>45分</c:v>
                </c:pt>
                <c:pt idx="46">
                  <c:v>46分</c:v>
                </c:pt>
                <c:pt idx="47">
                  <c:v>47分</c:v>
                </c:pt>
                <c:pt idx="48">
                  <c:v>48分</c:v>
                </c:pt>
                <c:pt idx="49">
                  <c:v>49分</c:v>
                </c:pt>
                <c:pt idx="50">
                  <c:v>50分</c:v>
                </c:pt>
                <c:pt idx="51">
                  <c:v>51分</c:v>
                </c:pt>
                <c:pt idx="52">
                  <c:v>52分</c:v>
                </c:pt>
                <c:pt idx="53">
                  <c:v>53分</c:v>
                </c:pt>
                <c:pt idx="54">
                  <c:v>54分</c:v>
                </c:pt>
                <c:pt idx="55">
                  <c:v>55分</c:v>
                </c:pt>
                <c:pt idx="56">
                  <c:v>56分</c:v>
                </c:pt>
                <c:pt idx="57">
                  <c:v>57分</c:v>
                </c:pt>
                <c:pt idx="58">
                  <c:v>58分</c:v>
                </c:pt>
                <c:pt idx="59">
                  <c:v>59分</c:v>
                </c:pt>
              </c:strCache>
            </c:strRef>
          </c:cat>
          <c:val>
            <c:numRef>
              <c:f>分単位別!$B$3:$B$62</c:f>
              <c:numCache>
                <c:formatCode>General</c:formatCode>
                <c:ptCount val="60"/>
                <c:pt idx="0">
                  <c:v>575</c:v>
                </c:pt>
                <c:pt idx="1">
                  <c:v>676</c:v>
                </c:pt>
                <c:pt idx="2">
                  <c:v>791</c:v>
                </c:pt>
                <c:pt idx="3">
                  <c:v>1113</c:v>
                </c:pt>
                <c:pt idx="4">
                  <c:v>1165</c:v>
                </c:pt>
                <c:pt idx="5">
                  <c:v>1092</c:v>
                </c:pt>
                <c:pt idx="6">
                  <c:v>1064</c:v>
                </c:pt>
                <c:pt idx="7">
                  <c:v>999</c:v>
                </c:pt>
                <c:pt idx="8">
                  <c:v>990</c:v>
                </c:pt>
                <c:pt idx="9">
                  <c:v>2107</c:v>
                </c:pt>
                <c:pt idx="10">
                  <c:v>2148</c:v>
                </c:pt>
                <c:pt idx="11">
                  <c:v>2544</c:v>
                </c:pt>
                <c:pt idx="12">
                  <c:v>2681</c:v>
                </c:pt>
                <c:pt idx="13">
                  <c:v>2942</c:v>
                </c:pt>
                <c:pt idx="14">
                  <c:v>2449</c:v>
                </c:pt>
                <c:pt idx="15">
                  <c:v>2585</c:v>
                </c:pt>
                <c:pt idx="16">
                  <c:v>2449</c:v>
                </c:pt>
                <c:pt idx="17">
                  <c:v>1999</c:v>
                </c:pt>
                <c:pt idx="18">
                  <c:v>3246</c:v>
                </c:pt>
                <c:pt idx="19">
                  <c:v>3211</c:v>
                </c:pt>
                <c:pt idx="20">
                  <c:v>3941</c:v>
                </c:pt>
                <c:pt idx="21">
                  <c:v>2187</c:v>
                </c:pt>
                <c:pt idx="22">
                  <c:v>3969</c:v>
                </c:pt>
                <c:pt idx="23">
                  <c:v>2892</c:v>
                </c:pt>
                <c:pt idx="24">
                  <c:v>2599</c:v>
                </c:pt>
                <c:pt idx="25">
                  <c:v>2773</c:v>
                </c:pt>
                <c:pt idx="26">
                  <c:v>1924</c:v>
                </c:pt>
                <c:pt idx="27">
                  <c:v>1420</c:v>
                </c:pt>
                <c:pt idx="28">
                  <c:v>1358</c:v>
                </c:pt>
                <c:pt idx="29">
                  <c:v>1444</c:v>
                </c:pt>
                <c:pt idx="30">
                  <c:v>876</c:v>
                </c:pt>
                <c:pt idx="31">
                  <c:v>957</c:v>
                </c:pt>
                <c:pt idx="32">
                  <c:v>1215</c:v>
                </c:pt>
                <c:pt idx="33">
                  <c:v>1344</c:v>
                </c:pt>
                <c:pt idx="34">
                  <c:v>1346</c:v>
                </c:pt>
                <c:pt idx="35">
                  <c:v>1567</c:v>
                </c:pt>
                <c:pt idx="36">
                  <c:v>1199</c:v>
                </c:pt>
                <c:pt idx="37">
                  <c:v>1055</c:v>
                </c:pt>
                <c:pt idx="38">
                  <c:v>1104</c:v>
                </c:pt>
                <c:pt idx="39">
                  <c:v>816</c:v>
                </c:pt>
                <c:pt idx="40">
                  <c:v>1074</c:v>
                </c:pt>
                <c:pt idx="41">
                  <c:v>981</c:v>
                </c:pt>
                <c:pt idx="42">
                  <c:v>694</c:v>
                </c:pt>
                <c:pt idx="43">
                  <c:v>617</c:v>
                </c:pt>
                <c:pt idx="44">
                  <c:v>462</c:v>
                </c:pt>
                <c:pt idx="45">
                  <c:v>414</c:v>
                </c:pt>
                <c:pt idx="46">
                  <c:v>426</c:v>
                </c:pt>
                <c:pt idx="47">
                  <c:v>515</c:v>
                </c:pt>
                <c:pt idx="48">
                  <c:v>598</c:v>
                </c:pt>
                <c:pt idx="49">
                  <c:v>615</c:v>
                </c:pt>
                <c:pt idx="50">
                  <c:v>443</c:v>
                </c:pt>
                <c:pt idx="51">
                  <c:v>392</c:v>
                </c:pt>
                <c:pt idx="52">
                  <c:v>474</c:v>
                </c:pt>
                <c:pt idx="53">
                  <c:v>558</c:v>
                </c:pt>
                <c:pt idx="54">
                  <c:v>183</c:v>
                </c:pt>
                <c:pt idx="55">
                  <c:v>156</c:v>
                </c:pt>
                <c:pt idx="56">
                  <c:v>88</c:v>
                </c:pt>
                <c:pt idx="57">
                  <c:v>82</c:v>
                </c:pt>
                <c:pt idx="58">
                  <c:v>78</c:v>
                </c:pt>
                <c:pt idx="59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96-4BEB-B41C-046ED7E88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07296608"/>
        <c:axId val="-307305312"/>
      </c:lineChart>
      <c:catAx>
        <c:axId val="-30729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305312"/>
        <c:crosses val="autoZero"/>
        <c:auto val="1"/>
        <c:lblAlgn val="ctr"/>
        <c:lblOffset val="100"/>
        <c:noMultiLvlLbl val="0"/>
      </c:catAx>
      <c:valAx>
        <c:axId val="-30730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-30729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2022/11/2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2022/11/2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527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2762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7765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4986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1102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504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3330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16290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318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7447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5718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30931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661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4945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79735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695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>
                <a:solidFill>
                  <a:srgbClr val="C00000"/>
                </a:solidFill>
              </a:rPr>
              <a:t>EFW MAKE IT EASY</a:t>
            </a:r>
            <a:endParaRPr lang="ja-JP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アクセスログを覗く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2022.11.02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３．解読－２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22" name="グラフ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354957"/>
              </p:ext>
            </p:extLst>
          </p:nvPr>
        </p:nvGraphicFramePr>
        <p:xfrm>
          <a:off x="267490" y="952362"/>
          <a:ext cx="8531225" cy="248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円/楕円 22"/>
          <p:cNvSpPr/>
          <p:nvPr/>
        </p:nvSpPr>
        <p:spPr>
          <a:xfrm>
            <a:off x="3135151" y="1681104"/>
            <a:ext cx="1079938" cy="606926"/>
          </a:xfrm>
          <a:prstGeom prst="ellipse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円/楕円 23"/>
          <p:cNvSpPr/>
          <p:nvPr/>
        </p:nvSpPr>
        <p:spPr>
          <a:xfrm>
            <a:off x="4533102" y="1465899"/>
            <a:ext cx="3358056" cy="836879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p3</a:t>
            </a:r>
            <a:r>
              <a:rPr kumimoji="1"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：接続数ピークの箇所、</a:t>
            </a:r>
            <a:endParaRPr kumimoji="1"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接続不可エラーの可能性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1683484" y="3893560"/>
            <a:ext cx="5699235" cy="796681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ステータス　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5XX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を調べて所見なし。また、白いエラー画面などの不具合連絡なし。</a:t>
            </a:r>
            <a:endParaRPr kumimoji="1" lang="en-US" altLang="ja-JP" sz="2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1683483" y="4947352"/>
            <a:ext cx="5699235" cy="796681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過負荷の接続不可までではないとわかった。　</a:t>
            </a:r>
          </a:p>
        </p:txBody>
      </p:sp>
    </p:spTree>
    <p:extLst>
      <p:ext uri="{BB962C8B-B14F-4D97-AF65-F5344CB8AC3E}">
        <p14:creationId xmlns:p14="http://schemas.microsoft.com/office/powerpoint/2010/main" val="361036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グラフ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73392"/>
              </p:ext>
            </p:extLst>
          </p:nvPr>
        </p:nvGraphicFramePr>
        <p:xfrm>
          <a:off x="267490" y="949481"/>
          <a:ext cx="8512176" cy="24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３．解読－３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229415" y="2277097"/>
            <a:ext cx="1079938" cy="606926"/>
          </a:xfrm>
          <a:prstGeom prst="ellipse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1278004" y="2173443"/>
            <a:ext cx="3358056" cy="836879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p4</a:t>
            </a:r>
            <a:r>
              <a:rPr kumimoji="1"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急な谷は不自然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02932"/>
              </p:ext>
            </p:extLst>
          </p:nvPr>
        </p:nvGraphicFramePr>
        <p:xfrm>
          <a:off x="399133" y="3607429"/>
          <a:ext cx="824889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992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33172"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32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33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34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35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36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37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38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39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40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41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42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43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44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45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46</a:t>
                      </a:r>
                      <a:r>
                        <a:rPr kumimoji="1" lang="ja-JP" altLang="en-US" sz="1300" dirty="0"/>
                        <a:t>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172"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77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40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40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51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107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90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113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99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92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89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71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70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61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44</a:t>
                      </a:r>
                      <a:endParaRPr kumimoji="1" lang="ja-JP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300" dirty="0"/>
                        <a:t>18</a:t>
                      </a:r>
                      <a:endParaRPr kumimoji="1" lang="ja-JP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右中かっこ 4"/>
          <p:cNvSpPr/>
          <p:nvPr/>
        </p:nvSpPr>
        <p:spPr>
          <a:xfrm rot="5400000">
            <a:off x="4034528" y="607599"/>
            <a:ext cx="386255" cy="76412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1378039" y="4621368"/>
            <a:ext cx="5699235" cy="866513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14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秒間のサマリ</a:t>
            </a:r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=1044</a:t>
            </a:r>
          </a:p>
          <a:p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接続が通信終了後でデフォルト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15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秒維持する。</a:t>
            </a:r>
            <a:endParaRPr kumimoji="1" lang="en-US" altLang="ja-JP" sz="2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1378039" y="5626363"/>
            <a:ext cx="5699235" cy="866513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46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秒の時、</a:t>
            </a:r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apache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2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MaxClients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1000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の限界に到達し、</a:t>
            </a:r>
            <a:r>
              <a:rPr lang="en-US" altLang="ja-JP" sz="2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ListenBacklog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キューが働き始まる。</a:t>
            </a:r>
            <a:endParaRPr kumimoji="1" lang="ja-JP" altLang="en-US" sz="2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002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２回目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E6F9EE3D-FC1B-4DD0-8F89-F3563E269708}"/>
              </a:ext>
            </a:extLst>
          </p:cNvPr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2022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</a:t>
            </a:r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月、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チャネル拡大時のログ分析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704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E4287A2F-392A-4A2A-AD1C-653A8B028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320106"/>
              </p:ext>
            </p:extLst>
          </p:nvPr>
        </p:nvGraphicFramePr>
        <p:xfrm>
          <a:off x="223349" y="3561340"/>
          <a:ext cx="8634570" cy="2433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85B46A69-A44D-4A62-8876-0E20B832DB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9663499"/>
              </p:ext>
            </p:extLst>
          </p:nvPr>
        </p:nvGraphicFramePr>
        <p:xfrm>
          <a:off x="155576" y="944541"/>
          <a:ext cx="8634570" cy="248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１．アクセスログ分析の実例－１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2285875" y="1521387"/>
            <a:ext cx="2743200" cy="591207"/>
          </a:xfrm>
          <a:prstGeom prst="wedgeRoundRectCallout">
            <a:avLst>
              <a:gd name="adj1" fmla="val -70765"/>
              <a:gd name="adj2" fmla="val -25905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のアクセス数：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65444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角丸四角形吹き出し 8"/>
          <p:cNvSpPr/>
          <p:nvPr/>
        </p:nvSpPr>
        <p:spPr>
          <a:xfrm>
            <a:off x="2844675" y="4339006"/>
            <a:ext cx="2743200" cy="591207"/>
          </a:xfrm>
          <a:prstGeom prst="wedgeRoundRectCallout">
            <a:avLst>
              <a:gd name="adj1" fmla="val -69442"/>
              <a:gd name="adj2" fmla="val 4783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のアクセス数：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9345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06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3C3C1529-1327-44CF-B994-FB517D136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764175"/>
              </p:ext>
            </p:extLst>
          </p:nvPr>
        </p:nvGraphicFramePr>
        <p:xfrm>
          <a:off x="276894" y="3735310"/>
          <a:ext cx="8599616" cy="2451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グラフ 8">
            <a:extLst>
              <a:ext uri="{FF2B5EF4-FFF2-40B4-BE49-F238E27FC236}">
                <a16:creationId xmlns:a16="http://schemas.microsoft.com/office/drawing/2014/main" id="{16A985FF-017B-44F0-ACF0-021660C6BC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489615"/>
              </p:ext>
            </p:extLst>
          </p:nvPr>
        </p:nvGraphicFramePr>
        <p:xfrm>
          <a:off x="267490" y="949480"/>
          <a:ext cx="8609020" cy="24795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１．アクセスログ分析の実例－２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角丸四角形吹き出し 20"/>
          <p:cNvSpPr/>
          <p:nvPr/>
        </p:nvSpPr>
        <p:spPr>
          <a:xfrm>
            <a:off x="1930275" y="1399529"/>
            <a:ext cx="2743200" cy="591207"/>
          </a:xfrm>
          <a:prstGeom prst="wedgeRoundRectCallout">
            <a:avLst>
              <a:gd name="adj1" fmla="val -69442"/>
              <a:gd name="adj2" fmla="val 4783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分のアクセス数：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313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" name="角丸四角形吹き出し 23"/>
          <p:cNvSpPr/>
          <p:nvPr/>
        </p:nvSpPr>
        <p:spPr>
          <a:xfrm>
            <a:off x="4691367" y="4369730"/>
            <a:ext cx="2743200" cy="591207"/>
          </a:xfrm>
          <a:prstGeom prst="wedgeRoundRectCallout">
            <a:avLst>
              <a:gd name="adj1" fmla="val -83281"/>
              <a:gd name="adj2" fmla="val -13334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22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秒のアクセス数：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41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2349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8849EF56-4971-4347-97E8-EAE59061F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928866"/>
              </p:ext>
            </p:extLst>
          </p:nvPr>
        </p:nvGraphicFramePr>
        <p:xfrm>
          <a:off x="155576" y="944541"/>
          <a:ext cx="8634570" cy="248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２．ここみて－１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4686F30-35A1-495C-B4F0-61B1A33EF09B}"/>
              </a:ext>
            </a:extLst>
          </p:cNvPr>
          <p:cNvCxnSpPr>
            <a:cxnSpLocks/>
          </p:cNvCxnSpPr>
          <p:nvPr/>
        </p:nvCxnSpPr>
        <p:spPr>
          <a:xfrm>
            <a:off x="2065554" y="1825629"/>
            <a:ext cx="6559581" cy="0"/>
          </a:xfrm>
          <a:prstGeom prst="line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11" name="円/楕円 10"/>
          <p:cNvSpPr/>
          <p:nvPr/>
        </p:nvSpPr>
        <p:spPr>
          <a:xfrm>
            <a:off x="4224945" y="2527586"/>
            <a:ext cx="4763479" cy="95582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リリース初日を除く、週間アクセス数はあまり変化していないように見える。</a:t>
            </a:r>
          </a:p>
        </p:txBody>
      </p:sp>
      <p:sp>
        <p:nvSpPr>
          <p:cNvPr id="22" name="円/楕円 10">
            <a:extLst>
              <a:ext uri="{FF2B5EF4-FFF2-40B4-BE49-F238E27FC236}">
                <a16:creationId xmlns:a16="http://schemas.microsoft.com/office/drawing/2014/main" id="{826C2A95-36CF-4959-92DD-16C87B1EBAB7}"/>
              </a:ext>
            </a:extLst>
          </p:cNvPr>
          <p:cNvSpPr/>
          <p:nvPr/>
        </p:nvSpPr>
        <p:spPr>
          <a:xfrm>
            <a:off x="2390518" y="1272936"/>
            <a:ext cx="3358056" cy="64440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p1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：初日の増加幅はすくない</a:t>
            </a:r>
          </a:p>
        </p:txBody>
      </p:sp>
      <p:sp>
        <p:nvSpPr>
          <p:cNvPr id="23" name="フリーフォーム 24">
            <a:extLst>
              <a:ext uri="{FF2B5EF4-FFF2-40B4-BE49-F238E27FC236}">
                <a16:creationId xmlns:a16="http://schemas.microsoft.com/office/drawing/2014/main" id="{6812FA27-22EA-4178-AC66-D80277B1E1A4}"/>
              </a:ext>
            </a:extLst>
          </p:cNvPr>
          <p:cNvSpPr/>
          <p:nvPr/>
        </p:nvSpPr>
        <p:spPr>
          <a:xfrm>
            <a:off x="1799932" y="1126883"/>
            <a:ext cx="1072082" cy="986433"/>
          </a:xfrm>
          <a:custGeom>
            <a:avLst/>
            <a:gdLst>
              <a:gd name="connsiteX0" fmla="*/ 0 w 6203731"/>
              <a:gd name="connsiteY0" fmla="*/ 0 h 678082"/>
              <a:gd name="connsiteX1" fmla="*/ 2325414 w 6203731"/>
              <a:gd name="connsiteY1" fmla="*/ 433551 h 678082"/>
              <a:gd name="connsiteX2" fmla="*/ 4359166 w 6203731"/>
              <a:gd name="connsiteY2" fmla="*/ 638503 h 678082"/>
              <a:gd name="connsiteX3" fmla="*/ 6203731 w 6203731"/>
              <a:gd name="connsiteY3" fmla="*/ 677917 h 6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731" h="678082">
                <a:moveTo>
                  <a:pt x="0" y="0"/>
                </a:moveTo>
                <a:cubicBezTo>
                  <a:pt x="799443" y="163567"/>
                  <a:pt x="1598886" y="327134"/>
                  <a:pt x="2325414" y="433551"/>
                </a:cubicBezTo>
                <a:cubicBezTo>
                  <a:pt x="3051942" y="539968"/>
                  <a:pt x="3712780" y="597775"/>
                  <a:pt x="4359166" y="638503"/>
                </a:cubicBezTo>
                <a:cubicBezTo>
                  <a:pt x="5005552" y="679231"/>
                  <a:pt x="5604641" y="678574"/>
                  <a:pt x="6203731" y="677917"/>
                </a:cubicBezTo>
              </a:path>
            </a:pathLst>
          </a:cu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4" name="グラフ 23">
            <a:extLst>
              <a:ext uri="{FF2B5EF4-FFF2-40B4-BE49-F238E27FC236}">
                <a16:creationId xmlns:a16="http://schemas.microsoft.com/office/drawing/2014/main" id="{494630E2-923E-4C3F-98F0-EFCF76094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877467"/>
              </p:ext>
            </p:extLst>
          </p:nvPr>
        </p:nvGraphicFramePr>
        <p:xfrm>
          <a:off x="204073" y="3974667"/>
          <a:ext cx="8537576" cy="24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円/楕円 10">
            <a:extLst>
              <a:ext uri="{FF2B5EF4-FFF2-40B4-BE49-F238E27FC236}">
                <a16:creationId xmlns:a16="http://schemas.microsoft.com/office/drawing/2014/main" id="{C71F6194-8AD2-4384-8DB0-DE7084B0A2D7}"/>
              </a:ext>
            </a:extLst>
          </p:cNvPr>
          <p:cNvSpPr/>
          <p:nvPr/>
        </p:nvSpPr>
        <p:spPr>
          <a:xfrm>
            <a:off x="2545917" y="4495107"/>
            <a:ext cx="3358056" cy="64440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p2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22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年初日は、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19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年と比較すると、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50%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以下。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7FDFF77-4C99-4129-AFC4-2D31C81F71C0}"/>
              </a:ext>
            </a:extLst>
          </p:cNvPr>
          <p:cNvCxnSpPr/>
          <p:nvPr/>
        </p:nvCxnSpPr>
        <p:spPr>
          <a:xfrm>
            <a:off x="1712686" y="2036328"/>
            <a:ext cx="522514" cy="2575206"/>
          </a:xfrm>
          <a:prstGeom prst="straightConnector1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7729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E4287A2F-392A-4A2A-AD1C-653A8B028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7786946"/>
              </p:ext>
            </p:extLst>
          </p:nvPr>
        </p:nvGraphicFramePr>
        <p:xfrm>
          <a:off x="155575" y="949481"/>
          <a:ext cx="8634570" cy="2433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２．ここみて－２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A2F014D0-372D-4768-8ADC-B4925A1D6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635317"/>
              </p:ext>
            </p:extLst>
          </p:nvPr>
        </p:nvGraphicFramePr>
        <p:xfrm>
          <a:off x="307975" y="4011238"/>
          <a:ext cx="8518525" cy="243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33EBE61-C5E1-486D-B65F-F25732B7067F}"/>
              </a:ext>
            </a:extLst>
          </p:cNvPr>
          <p:cNvCxnSpPr>
            <a:cxnSpLocks/>
          </p:cNvCxnSpPr>
          <p:nvPr/>
        </p:nvCxnSpPr>
        <p:spPr>
          <a:xfrm flipH="1">
            <a:off x="4105881" y="2166466"/>
            <a:ext cx="186913" cy="2575206"/>
          </a:xfrm>
          <a:prstGeom prst="straightConnector1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12" name="円/楕円 10">
            <a:extLst>
              <a:ext uri="{FF2B5EF4-FFF2-40B4-BE49-F238E27FC236}">
                <a16:creationId xmlns:a16="http://schemas.microsoft.com/office/drawing/2014/main" id="{BB146FCB-7878-49B0-A397-0D3538A73719}"/>
              </a:ext>
            </a:extLst>
          </p:cNvPr>
          <p:cNvSpPr/>
          <p:nvPr/>
        </p:nvSpPr>
        <p:spPr>
          <a:xfrm>
            <a:off x="4350995" y="2887756"/>
            <a:ext cx="2722259" cy="107707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P3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：午後のピークは１時間遅くなっている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F5A5897-71AF-4D99-BF6E-605B1FC8F650}"/>
              </a:ext>
            </a:extLst>
          </p:cNvPr>
          <p:cNvCxnSpPr>
            <a:cxnSpLocks/>
          </p:cNvCxnSpPr>
          <p:nvPr/>
        </p:nvCxnSpPr>
        <p:spPr>
          <a:xfrm>
            <a:off x="2329485" y="1907037"/>
            <a:ext cx="71688" cy="2944169"/>
          </a:xfrm>
          <a:prstGeom prst="straightConnector1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15" name="円/楕円 10">
            <a:extLst>
              <a:ext uri="{FF2B5EF4-FFF2-40B4-BE49-F238E27FC236}">
                <a16:creationId xmlns:a16="http://schemas.microsoft.com/office/drawing/2014/main" id="{7194936E-BF39-4FC8-9DD9-35C89AB44F43}"/>
              </a:ext>
            </a:extLst>
          </p:cNvPr>
          <p:cNvSpPr/>
          <p:nvPr/>
        </p:nvSpPr>
        <p:spPr>
          <a:xfrm>
            <a:off x="-7338" y="3348851"/>
            <a:ext cx="2336823" cy="926746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P3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：午前と午後のピークは緩やかになっている</a:t>
            </a:r>
          </a:p>
        </p:txBody>
      </p:sp>
    </p:spTree>
    <p:extLst>
      <p:ext uri="{BB962C8B-B14F-4D97-AF65-F5344CB8AC3E}">
        <p14:creationId xmlns:p14="http://schemas.microsoft.com/office/powerpoint/2010/main" val="361591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グラフ 11">
            <a:extLst>
              <a:ext uri="{FF2B5EF4-FFF2-40B4-BE49-F238E27FC236}">
                <a16:creationId xmlns:a16="http://schemas.microsoft.com/office/drawing/2014/main" id="{8849EF56-4971-4347-97E8-EAE59061F374}"/>
              </a:ext>
            </a:extLst>
          </p:cNvPr>
          <p:cNvGraphicFramePr/>
          <p:nvPr/>
        </p:nvGraphicFramePr>
        <p:xfrm>
          <a:off x="155576" y="944541"/>
          <a:ext cx="8634570" cy="2484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３．解読－１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4686F30-35A1-495C-B4F0-61B1A33EF09B}"/>
              </a:ext>
            </a:extLst>
          </p:cNvPr>
          <p:cNvCxnSpPr>
            <a:cxnSpLocks/>
          </p:cNvCxnSpPr>
          <p:nvPr/>
        </p:nvCxnSpPr>
        <p:spPr>
          <a:xfrm>
            <a:off x="2065554" y="1825629"/>
            <a:ext cx="6559581" cy="0"/>
          </a:xfrm>
          <a:prstGeom prst="line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11" name="円/楕円 10"/>
          <p:cNvSpPr/>
          <p:nvPr/>
        </p:nvSpPr>
        <p:spPr>
          <a:xfrm>
            <a:off x="4224945" y="2527586"/>
            <a:ext cx="4763479" cy="955823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リリース初日を除く、週間アクセス数はあまり変化していないように見える。</a:t>
            </a:r>
          </a:p>
        </p:txBody>
      </p:sp>
      <p:sp>
        <p:nvSpPr>
          <p:cNvPr id="22" name="円/楕円 10">
            <a:extLst>
              <a:ext uri="{FF2B5EF4-FFF2-40B4-BE49-F238E27FC236}">
                <a16:creationId xmlns:a16="http://schemas.microsoft.com/office/drawing/2014/main" id="{826C2A95-36CF-4959-92DD-16C87B1EBAB7}"/>
              </a:ext>
            </a:extLst>
          </p:cNvPr>
          <p:cNvSpPr/>
          <p:nvPr/>
        </p:nvSpPr>
        <p:spPr>
          <a:xfrm>
            <a:off x="2390518" y="1272936"/>
            <a:ext cx="3358056" cy="64440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p1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22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年初日の増加幅はすくない</a:t>
            </a:r>
          </a:p>
        </p:txBody>
      </p:sp>
      <p:sp>
        <p:nvSpPr>
          <p:cNvPr id="23" name="フリーフォーム 24">
            <a:extLst>
              <a:ext uri="{FF2B5EF4-FFF2-40B4-BE49-F238E27FC236}">
                <a16:creationId xmlns:a16="http://schemas.microsoft.com/office/drawing/2014/main" id="{6812FA27-22EA-4178-AC66-D80277B1E1A4}"/>
              </a:ext>
            </a:extLst>
          </p:cNvPr>
          <p:cNvSpPr/>
          <p:nvPr/>
        </p:nvSpPr>
        <p:spPr>
          <a:xfrm>
            <a:off x="1799932" y="1126883"/>
            <a:ext cx="1072082" cy="986433"/>
          </a:xfrm>
          <a:custGeom>
            <a:avLst/>
            <a:gdLst>
              <a:gd name="connsiteX0" fmla="*/ 0 w 6203731"/>
              <a:gd name="connsiteY0" fmla="*/ 0 h 678082"/>
              <a:gd name="connsiteX1" fmla="*/ 2325414 w 6203731"/>
              <a:gd name="connsiteY1" fmla="*/ 433551 h 678082"/>
              <a:gd name="connsiteX2" fmla="*/ 4359166 w 6203731"/>
              <a:gd name="connsiteY2" fmla="*/ 638503 h 678082"/>
              <a:gd name="connsiteX3" fmla="*/ 6203731 w 6203731"/>
              <a:gd name="connsiteY3" fmla="*/ 677917 h 6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731" h="678082">
                <a:moveTo>
                  <a:pt x="0" y="0"/>
                </a:moveTo>
                <a:cubicBezTo>
                  <a:pt x="799443" y="163567"/>
                  <a:pt x="1598886" y="327134"/>
                  <a:pt x="2325414" y="433551"/>
                </a:cubicBezTo>
                <a:cubicBezTo>
                  <a:pt x="3051942" y="539968"/>
                  <a:pt x="3712780" y="597775"/>
                  <a:pt x="4359166" y="638503"/>
                </a:cubicBezTo>
                <a:cubicBezTo>
                  <a:pt x="5005552" y="679231"/>
                  <a:pt x="5604641" y="678574"/>
                  <a:pt x="6203731" y="677917"/>
                </a:cubicBezTo>
              </a:path>
            </a:pathLst>
          </a:cu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4" name="グラフ 23">
            <a:extLst>
              <a:ext uri="{FF2B5EF4-FFF2-40B4-BE49-F238E27FC236}">
                <a16:creationId xmlns:a16="http://schemas.microsoft.com/office/drawing/2014/main" id="{494630E2-923E-4C3F-98F0-EFCF760946D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04073" y="3974667"/>
          <a:ext cx="8537576" cy="24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5" name="円/楕円 10">
            <a:extLst>
              <a:ext uri="{FF2B5EF4-FFF2-40B4-BE49-F238E27FC236}">
                <a16:creationId xmlns:a16="http://schemas.microsoft.com/office/drawing/2014/main" id="{C71F6194-8AD2-4384-8DB0-DE7084B0A2D7}"/>
              </a:ext>
            </a:extLst>
          </p:cNvPr>
          <p:cNvSpPr/>
          <p:nvPr/>
        </p:nvSpPr>
        <p:spPr>
          <a:xfrm>
            <a:off x="2545917" y="4495107"/>
            <a:ext cx="3358056" cy="64440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p2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22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年初日は、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19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年と比較すると、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50%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以下。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7FDFF77-4C99-4129-AFC4-2D31C81F71C0}"/>
              </a:ext>
            </a:extLst>
          </p:cNvPr>
          <p:cNvCxnSpPr/>
          <p:nvPr/>
        </p:nvCxnSpPr>
        <p:spPr>
          <a:xfrm>
            <a:off x="1712686" y="2036328"/>
            <a:ext cx="522514" cy="2575206"/>
          </a:xfrm>
          <a:prstGeom prst="straightConnector1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13" name="角丸四角形 4">
            <a:extLst>
              <a:ext uri="{FF2B5EF4-FFF2-40B4-BE49-F238E27FC236}">
                <a16:creationId xmlns:a16="http://schemas.microsoft.com/office/drawing/2014/main" id="{19A63149-DF6C-4B61-8CB2-C9633E1E801B}"/>
              </a:ext>
            </a:extLst>
          </p:cNvPr>
          <p:cNvSpPr/>
          <p:nvPr/>
        </p:nvSpPr>
        <p:spPr>
          <a:xfrm>
            <a:off x="3289189" y="5416729"/>
            <a:ext cx="5699235" cy="1258708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チャネル拡大のリリースについて、接続集中を防ぐため、積極的に利用者に宣伝しなくて、徐々に浸透する方針。　</a:t>
            </a:r>
          </a:p>
        </p:txBody>
      </p:sp>
    </p:spTree>
    <p:extLst>
      <p:ext uri="{BB962C8B-B14F-4D97-AF65-F5344CB8AC3E}">
        <p14:creationId xmlns:p14="http://schemas.microsoft.com/office/powerpoint/2010/main" val="206296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グラフ 13">
            <a:extLst>
              <a:ext uri="{FF2B5EF4-FFF2-40B4-BE49-F238E27FC236}">
                <a16:creationId xmlns:a16="http://schemas.microsoft.com/office/drawing/2014/main" id="{E4287A2F-392A-4A2A-AD1C-653A8B028B57}"/>
              </a:ext>
            </a:extLst>
          </p:cNvPr>
          <p:cNvGraphicFramePr/>
          <p:nvPr>
            <p:extLst/>
          </p:nvPr>
        </p:nvGraphicFramePr>
        <p:xfrm>
          <a:off x="155575" y="949481"/>
          <a:ext cx="8634570" cy="2433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３．解読－２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10" name="グラフ 9">
            <a:extLst>
              <a:ext uri="{FF2B5EF4-FFF2-40B4-BE49-F238E27FC236}">
                <a16:creationId xmlns:a16="http://schemas.microsoft.com/office/drawing/2014/main" id="{A2F014D0-372D-4768-8ADC-B4925A1D6C4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7975" y="4011238"/>
          <a:ext cx="8518525" cy="243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33EBE61-C5E1-486D-B65F-F25732B7067F}"/>
              </a:ext>
            </a:extLst>
          </p:cNvPr>
          <p:cNvCxnSpPr>
            <a:cxnSpLocks/>
          </p:cNvCxnSpPr>
          <p:nvPr/>
        </p:nvCxnSpPr>
        <p:spPr>
          <a:xfrm flipH="1">
            <a:off x="4105881" y="2166466"/>
            <a:ext cx="186913" cy="2575206"/>
          </a:xfrm>
          <a:prstGeom prst="straightConnector1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12" name="円/楕円 10">
            <a:extLst>
              <a:ext uri="{FF2B5EF4-FFF2-40B4-BE49-F238E27FC236}">
                <a16:creationId xmlns:a16="http://schemas.microsoft.com/office/drawing/2014/main" id="{BB146FCB-7878-49B0-A397-0D3538A73719}"/>
              </a:ext>
            </a:extLst>
          </p:cNvPr>
          <p:cNvSpPr/>
          <p:nvPr/>
        </p:nvSpPr>
        <p:spPr>
          <a:xfrm>
            <a:off x="4350995" y="2887756"/>
            <a:ext cx="2722259" cy="107707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P3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：午後のピークは１時間遅くなっている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F5A5897-71AF-4D99-BF6E-605B1FC8F650}"/>
              </a:ext>
            </a:extLst>
          </p:cNvPr>
          <p:cNvCxnSpPr>
            <a:cxnSpLocks/>
          </p:cNvCxnSpPr>
          <p:nvPr/>
        </p:nvCxnSpPr>
        <p:spPr>
          <a:xfrm>
            <a:off x="2329485" y="1907037"/>
            <a:ext cx="71688" cy="2944169"/>
          </a:xfrm>
          <a:prstGeom prst="straightConnector1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cxnSp>
      <p:sp>
        <p:nvSpPr>
          <p:cNvPr id="15" name="円/楕円 10">
            <a:extLst>
              <a:ext uri="{FF2B5EF4-FFF2-40B4-BE49-F238E27FC236}">
                <a16:creationId xmlns:a16="http://schemas.microsoft.com/office/drawing/2014/main" id="{7194936E-BF39-4FC8-9DD9-35C89AB44F43}"/>
              </a:ext>
            </a:extLst>
          </p:cNvPr>
          <p:cNvSpPr/>
          <p:nvPr/>
        </p:nvSpPr>
        <p:spPr>
          <a:xfrm>
            <a:off x="-7338" y="3348851"/>
            <a:ext cx="2336823" cy="926746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P3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：午前と午後のピークは緩やかになっている</a:t>
            </a:r>
          </a:p>
        </p:txBody>
      </p:sp>
      <p:sp>
        <p:nvSpPr>
          <p:cNvPr id="16" name="角丸四角形 4">
            <a:extLst>
              <a:ext uri="{FF2B5EF4-FFF2-40B4-BE49-F238E27FC236}">
                <a16:creationId xmlns:a16="http://schemas.microsoft.com/office/drawing/2014/main" id="{89486B86-E221-4617-BDDD-5B8DCAC981E4}"/>
              </a:ext>
            </a:extLst>
          </p:cNvPr>
          <p:cNvSpPr/>
          <p:nvPr/>
        </p:nvSpPr>
        <p:spPr>
          <a:xfrm>
            <a:off x="4350995" y="4172594"/>
            <a:ext cx="4731093" cy="992903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近年テレワークの定着により、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13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時の作業開始期限は緩くなっているようにと見える。</a:t>
            </a:r>
          </a:p>
        </p:txBody>
      </p:sp>
    </p:spTree>
    <p:extLst>
      <p:ext uri="{BB962C8B-B14F-4D97-AF65-F5344CB8AC3E}">
        <p14:creationId xmlns:p14="http://schemas.microsoft.com/office/powerpoint/2010/main" val="22090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１回目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E6F9EE3D-FC1B-4DD0-8F89-F3563E269708}"/>
              </a:ext>
            </a:extLst>
          </p:cNvPr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2019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</a:t>
            </a:r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11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月、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全国公開時のログ分析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380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１．アクセスログ分析の実例－１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17" name="グラフ 16"/>
          <p:cNvGraphicFramePr>
            <a:graphicFrameLocks/>
          </p:cNvGraphicFramePr>
          <p:nvPr>
            <p:extLst/>
          </p:nvPr>
        </p:nvGraphicFramePr>
        <p:xfrm>
          <a:off x="267084" y="949481"/>
          <a:ext cx="8537576" cy="24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角丸四角形吹き出し 5"/>
          <p:cNvSpPr/>
          <p:nvPr/>
        </p:nvSpPr>
        <p:spPr>
          <a:xfrm>
            <a:off x="2924503" y="1513490"/>
            <a:ext cx="2743200" cy="591207"/>
          </a:xfrm>
          <a:prstGeom prst="wedgeRoundRectCallout">
            <a:avLst>
              <a:gd name="adj1" fmla="val -69442"/>
              <a:gd name="adj2" fmla="val 4783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アクセス数：</a:t>
            </a:r>
            <a:r>
              <a:rPr lang="en-US" altLang="ja-JP"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160763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20" name="グラフ 19"/>
          <p:cNvGraphicFramePr>
            <a:graphicFrameLocks/>
          </p:cNvGraphicFramePr>
          <p:nvPr>
            <p:extLst/>
          </p:nvPr>
        </p:nvGraphicFramePr>
        <p:xfrm>
          <a:off x="267084" y="3550560"/>
          <a:ext cx="8547100" cy="244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角丸四角形吹き出し 8"/>
          <p:cNvSpPr/>
          <p:nvPr/>
        </p:nvSpPr>
        <p:spPr>
          <a:xfrm>
            <a:off x="2924503" y="4093780"/>
            <a:ext cx="2743200" cy="591207"/>
          </a:xfrm>
          <a:prstGeom prst="wedgeRoundRectCallout">
            <a:avLst>
              <a:gd name="adj1" fmla="val -69442"/>
              <a:gd name="adj2" fmla="val 4783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時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のアクセス数：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81781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79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グラフ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6511569"/>
              </p:ext>
            </p:extLst>
          </p:nvPr>
        </p:nvGraphicFramePr>
        <p:xfrm>
          <a:off x="267490" y="952362"/>
          <a:ext cx="8531225" cy="248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１．アクセスログ分析の実例－２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1" name="角丸四角形吹き出し 20"/>
          <p:cNvSpPr/>
          <p:nvPr/>
        </p:nvSpPr>
        <p:spPr>
          <a:xfrm>
            <a:off x="4296103" y="1479358"/>
            <a:ext cx="2743200" cy="591207"/>
          </a:xfrm>
          <a:prstGeom prst="wedgeRoundRectCallout">
            <a:avLst>
              <a:gd name="adj1" fmla="val -69442"/>
              <a:gd name="adj2" fmla="val 4783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22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分のアクセス数：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3969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aphicFrame>
        <p:nvGraphicFramePr>
          <p:cNvPr id="22" name="グラフ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328916"/>
              </p:ext>
            </p:extLst>
          </p:nvPr>
        </p:nvGraphicFramePr>
        <p:xfrm>
          <a:off x="267490" y="3738640"/>
          <a:ext cx="8512176" cy="24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角丸四角形吹き出し 23"/>
          <p:cNvSpPr/>
          <p:nvPr/>
        </p:nvSpPr>
        <p:spPr>
          <a:xfrm>
            <a:off x="2115206" y="4371395"/>
            <a:ext cx="2743200" cy="591207"/>
          </a:xfrm>
          <a:prstGeom prst="wedgeRoundRectCallout">
            <a:avLst>
              <a:gd name="adj1" fmla="val 82857"/>
              <a:gd name="adj2" fmla="val -37884"/>
              <a:gd name="adj3" fmla="val 16667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38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秒のアクセス数：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113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8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２．ここみて－１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aphicFrame>
        <p:nvGraphicFramePr>
          <p:cNvPr id="17" name="グラフ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230784"/>
              </p:ext>
            </p:extLst>
          </p:nvPr>
        </p:nvGraphicFramePr>
        <p:xfrm>
          <a:off x="267084" y="949481"/>
          <a:ext cx="8537576" cy="246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円/楕円 6"/>
          <p:cNvSpPr/>
          <p:nvPr/>
        </p:nvSpPr>
        <p:spPr>
          <a:xfrm>
            <a:off x="2688021" y="2656535"/>
            <a:ext cx="1079938" cy="606926"/>
          </a:xfrm>
          <a:prstGeom prst="ellipse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16" name="円/楕円 15"/>
          <p:cNvSpPr/>
          <p:nvPr/>
        </p:nvSpPr>
        <p:spPr>
          <a:xfrm>
            <a:off x="4535872" y="2656535"/>
            <a:ext cx="1079938" cy="606926"/>
          </a:xfrm>
          <a:prstGeom prst="ellipse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6383723" y="2656535"/>
            <a:ext cx="1079938" cy="606926"/>
          </a:xfrm>
          <a:prstGeom prst="ellipse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267084" y="3687317"/>
            <a:ext cx="3358056" cy="14267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土日祝のアクセスは少ない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休日仕事の方はすくない</a:t>
            </a:r>
          </a:p>
        </p:txBody>
      </p:sp>
      <p:sp>
        <p:nvSpPr>
          <p:cNvPr id="2" name="フリーフォーム 1"/>
          <p:cNvSpPr/>
          <p:nvPr/>
        </p:nvSpPr>
        <p:spPr>
          <a:xfrm>
            <a:off x="2380593" y="1631731"/>
            <a:ext cx="6203731" cy="678082"/>
          </a:xfrm>
          <a:custGeom>
            <a:avLst/>
            <a:gdLst>
              <a:gd name="connsiteX0" fmla="*/ 0 w 6203731"/>
              <a:gd name="connsiteY0" fmla="*/ 0 h 678082"/>
              <a:gd name="connsiteX1" fmla="*/ 2325414 w 6203731"/>
              <a:gd name="connsiteY1" fmla="*/ 433551 h 678082"/>
              <a:gd name="connsiteX2" fmla="*/ 4359166 w 6203731"/>
              <a:gd name="connsiteY2" fmla="*/ 638503 h 678082"/>
              <a:gd name="connsiteX3" fmla="*/ 6203731 w 6203731"/>
              <a:gd name="connsiteY3" fmla="*/ 677917 h 6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731" h="678082">
                <a:moveTo>
                  <a:pt x="0" y="0"/>
                </a:moveTo>
                <a:cubicBezTo>
                  <a:pt x="799443" y="163567"/>
                  <a:pt x="1598886" y="327134"/>
                  <a:pt x="2325414" y="433551"/>
                </a:cubicBezTo>
                <a:cubicBezTo>
                  <a:pt x="3051942" y="539968"/>
                  <a:pt x="3712780" y="597775"/>
                  <a:pt x="4359166" y="638503"/>
                </a:cubicBezTo>
                <a:cubicBezTo>
                  <a:pt x="5005552" y="679231"/>
                  <a:pt x="5604641" y="678574"/>
                  <a:pt x="6203731" y="677917"/>
                </a:cubicBezTo>
              </a:path>
            </a:pathLst>
          </a:cu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4704695" y="3687317"/>
            <a:ext cx="3358056" cy="14267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リリース初日から、コンテンツ更新しないかぎり、アクセス数は徐々にさがるのは普通</a:t>
            </a:r>
          </a:p>
        </p:txBody>
      </p:sp>
    </p:spTree>
    <p:extLst>
      <p:ext uri="{BB962C8B-B14F-4D97-AF65-F5344CB8AC3E}">
        <p14:creationId xmlns:p14="http://schemas.microsoft.com/office/powerpoint/2010/main" val="109732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グラフ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8351516"/>
              </p:ext>
            </p:extLst>
          </p:nvPr>
        </p:nvGraphicFramePr>
        <p:xfrm>
          <a:off x="307975" y="4011238"/>
          <a:ext cx="8518525" cy="2435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グラフ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1263276"/>
              </p:ext>
            </p:extLst>
          </p:nvPr>
        </p:nvGraphicFramePr>
        <p:xfrm>
          <a:off x="307975" y="968531"/>
          <a:ext cx="8547100" cy="2444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２．ここみて－２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2106386" y="1433853"/>
            <a:ext cx="661307" cy="5059021"/>
          </a:xfrm>
          <a:prstGeom prst="roundRect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3730387" y="1433853"/>
            <a:ext cx="661307" cy="5059021"/>
          </a:xfrm>
          <a:prstGeom prst="roundRect">
            <a:avLst/>
          </a:prstGeom>
          <a:noFill/>
          <a:ln>
            <a:solidFill>
              <a:srgbClr val="00B05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1630525" y="3320746"/>
            <a:ext cx="3358056" cy="64408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朝</a:t>
            </a:r>
            <a:r>
              <a:rPr lang="ja-JP" altLang="en-US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ちと午後いちから、メール処理の時間帯によく閲覧される</a:t>
            </a:r>
          </a:p>
        </p:txBody>
      </p:sp>
      <p:sp>
        <p:nvSpPr>
          <p:cNvPr id="11" name="円/楕円 10"/>
          <p:cNvSpPr/>
          <p:nvPr/>
        </p:nvSpPr>
        <p:spPr>
          <a:xfrm>
            <a:off x="5269460" y="1974267"/>
            <a:ext cx="3358056" cy="64440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p1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：急な下がり方は不自然</a:t>
            </a:r>
          </a:p>
        </p:txBody>
      </p:sp>
      <p:sp>
        <p:nvSpPr>
          <p:cNvPr id="24" name="フリーフォーム 23"/>
          <p:cNvSpPr/>
          <p:nvPr/>
        </p:nvSpPr>
        <p:spPr>
          <a:xfrm>
            <a:off x="4057650" y="2261506"/>
            <a:ext cx="2775857" cy="661308"/>
          </a:xfrm>
          <a:custGeom>
            <a:avLst/>
            <a:gdLst>
              <a:gd name="connsiteX0" fmla="*/ 0 w 6203731"/>
              <a:gd name="connsiteY0" fmla="*/ 0 h 678082"/>
              <a:gd name="connsiteX1" fmla="*/ 2325414 w 6203731"/>
              <a:gd name="connsiteY1" fmla="*/ 433551 h 678082"/>
              <a:gd name="connsiteX2" fmla="*/ 4359166 w 6203731"/>
              <a:gd name="connsiteY2" fmla="*/ 638503 h 678082"/>
              <a:gd name="connsiteX3" fmla="*/ 6203731 w 6203731"/>
              <a:gd name="connsiteY3" fmla="*/ 677917 h 6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731" h="678082">
                <a:moveTo>
                  <a:pt x="0" y="0"/>
                </a:moveTo>
                <a:cubicBezTo>
                  <a:pt x="799443" y="163567"/>
                  <a:pt x="1598886" y="327134"/>
                  <a:pt x="2325414" y="433551"/>
                </a:cubicBezTo>
                <a:cubicBezTo>
                  <a:pt x="3051942" y="539968"/>
                  <a:pt x="3712780" y="597775"/>
                  <a:pt x="4359166" y="638503"/>
                </a:cubicBezTo>
                <a:cubicBezTo>
                  <a:pt x="5005552" y="679231"/>
                  <a:pt x="5604641" y="678574"/>
                  <a:pt x="6203731" y="677917"/>
                </a:cubicBezTo>
              </a:path>
            </a:pathLst>
          </a:cu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 24"/>
          <p:cNvSpPr/>
          <p:nvPr/>
        </p:nvSpPr>
        <p:spPr>
          <a:xfrm>
            <a:off x="2503875" y="1854738"/>
            <a:ext cx="1072082" cy="986433"/>
          </a:xfrm>
          <a:custGeom>
            <a:avLst/>
            <a:gdLst>
              <a:gd name="connsiteX0" fmla="*/ 0 w 6203731"/>
              <a:gd name="connsiteY0" fmla="*/ 0 h 678082"/>
              <a:gd name="connsiteX1" fmla="*/ 2325414 w 6203731"/>
              <a:gd name="connsiteY1" fmla="*/ 433551 h 678082"/>
              <a:gd name="connsiteX2" fmla="*/ 4359166 w 6203731"/>
              <a:gd name="connsiteY2" fmla="*/ 638503 h 678082"/>
              <a:gd name="connsiteX3" fmla="*/ 6203731 w 6203731"/>
              <a:gd name="connsiteY3" fmla="*/ 677917 h 6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731" h="678082">
                <a:moveTo>
                  <a:pt x="0" y="0"/>
                </a:moveTo>
                <a:cubicBezTo>
                  <a:pt x="799443" y="163567"/>
                  <a:pt x="1598886" y="327134"/>
                  <a:pt x="2325414" y="433551"/>
                </a:cubicBezTo>
                <a:cubicBezTo>
                  <a:pt x="3051942" y="539968"/>
                  <a:pt x="3712780" y="597775"/>
                  <a:pt x="4359166" y="638503"/>
                </a:cubicBezTo>
                <a:cubicBezTo>
                  <a:pt x="5005552" y="679231"/>
                  <a:pt x="5604641" y="678574"/>
                  <a:pt x="6203731" y="677917"/>
                </a:cubicBezTo>
              </a:path>
            </a:pathLst>
          </a:cu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283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グラフ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012302"/>
              </p:ext>
            </p:extLst>
          </p:nvPr>
        </p:nvGraphicFramePr>
        <p:xfrm>
          <a:off x="280189" y="4025900"/>
          <a:ext cx="8518526" cy="2466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グラフ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1627350"/>
              </p:ext>
            </p:extLst>
          </p:nvPr>
        </p:nvGraphicFramePr>
        <p:xfrm>
          <a:off x="267490" y="952362"/>
          <a:ext cx="8531225" cy="2482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２．ここみて－３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3135151" y="1681104"/>
            <a:ext cx="1079938" cy="606926"/>
          </a:xfrm>
          <a:prstGeom prst="ellipse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円/楕円 7"/>
          <p:cNvSpPr/>
          <p:nvPr/>
        </p:nvSpPr>
        <p:spPr>
          <a:xfrm>
            <a:off x="267490" y="3016772"/>
            <a:ext cx="3358056" cy="836879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p3</a:t>
            </a:r>
            <a:r>
              <a:rPr kumimoji="1"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：接続数ピークの箇所、</a:t>
            </a:r>
            <a:endParaRPr kumimoji="1"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接続不可エラーの可能性</a:t>
            </a:r>
          </a:p>
        </p:txBody>
      </p:sp>
      <p:sp>
        <p:nvSpPr>
          <p:cNvPr id="2" name="フリーフォーム 1"/>
          <p:cNvSpPr/>
          <p:nvPr/>
        </p:nvSpPr>
        <p:spPr>
          <a:xfrm>
            <a:off x="4129910" y="1686646"/>
            <a:ext cx="4483410" cy="991240"/>
          </a:xfrm>
          <a:custGeom>
            <a:avLst/>
            <a:gdLst>
              <a:gd name="connsiteX0" fmla="*/ 0 w 6203731"/>
              <a:gd name="connsiteY0" fmla="*/ 0 h 678082"/>
              <a:gd name="connsiteX1" fmla="*/ 2325414 w 6203731"/>
              <a:gd name="connsiteY1" fmla="*/ 433551 h 678082"/>
              <a:gd name="connsiteX2" fmla="*/ 4359166 w 6203731"/>
              <a:gd name="connsiteY2" fmla="*/ 638503 h 678082"/>
              <a:gd name="connsiteX3" fmla="*/ 6203731 w 6203731"/>
              <a:gd name="connsiteY3" fmla="*/ 677917 h 6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731" h="678082">
                <a:moveTo>
                  <a:pt x="0" y="0"/>
                </a:moveTo>
                <a:cubicBezTo>
                  <a:pt x="799443" y="163567"/>
                  <a:pt x="1598886" y="327134"/>
                  <a:pt x="2325414" y="433551"/>
                </a:cubicBezTo>
                <a:cubicBezTo>
                  <a:pt x="3051942" y="539968"/>
                  <a:pt x="3712780" y="597775"/>
                  <a:pt x="4359166" y="638503"/>
                </a:cubicBezTo>
                <a:cubicBezTo>
                  <a:pt x="5005552" y="679231"/>
                  <a:pt x="5604641" y="678574"/>
                  <a:pt x="6203731" y="677917"/>
                </a:cubicBezTo>
              </a:path>
            </a:pathLst>
          </a:cu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5606330" y="1686646"/>
            <a:ext cx="3358056" cy="732894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p2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18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日と比較すると、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急な下がり方は不自然</a:t>
            </a:r>
          </a:p>
        </p:txBody>
      </p:sp>
    </p:spTree>
    <p:extLst>
      <p:ext uri="{BB962C8B-B14F-4D97-AF65-F5344CB8AC3E}">
        <p14:creationId xmlns:p14="http://schemas.microsoft.com/office/powerpoint/2010/main" val="208866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グラフ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801145"/>
              </p:ext>
            </p:extLst>
          </p:nvPr>
        </p:nvGraphicFramePr>
        <p:xfrm>
          <a:off x="276894" y="4022725"/>
          <a:ext cx="8524875" cy="247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グラフ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0169"/>
              </p:ext>
            </p:extLst>
          </p:nvPr>
        </p:nvGraphicFramePr>
        <p:xfrm>
          <a:off x="267490" y="949481"/>
          <a:ext cx="8512176" cy="2447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２．ここみて－４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229415" y="2277097"/>
            <a:ext cx="1079938" cy="606926"/>
          </a:xfrm>
          <a:prstGeom prst="ellipse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2712666" y="2884023"/>
            <a:ext cx="3358056" cy="836879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p4</a:t>
            </a:r>
            <a:r>
              <a:rPr kumimoji="1"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急な谷は不自然</a:t>
            </a:r>
            <a:endParaRPr kumimoji="1" lang="ja-JP" altLang="en-US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885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6894" y="3413281"/>
            <a:ext cx="8531225" cy="2482850"/>
            <a:chOff x="276894" y="3413281"/>
            <a:chExt cx="8531225" cy="2482850"/>
          </a:xfrm>
        </p:grpSpPr>
        <p:graphicFrame>
          <p:nvGraphicFramePr>
            <p:cNvPr id="18" name="グラフ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91286845"/>
                </p:ext>
              </p:extLst>
            </p:nvPr>
          </p:nvGraphicFramePr>
          <p:xfrm>
            <a:off x="276894" y="3413281"/>
            <a:ext cx="8531225" cy="24828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9" name="フリーフォーム 18"/>
            <p:cNvSpPr/>
            <p:nvPr/>
          </p:nvSpPr>
          <p:spPr>
            <a:xfrm>
              <a:off x="4139314" y="4147565"/>
              <a:ext cx="4483410" cy="991240"/>
            </a:xfrm>
            <a:custGeom>
              <a:avLst/>
              <a:gdLst>
                <a:gd name="connsiteX0" fmla="*/ 0 w 6203731"/>
                <a:gd name="connsiteY0" fmla="*/ 0 h 678082"/>
                <a:gd name="connsiteX1" fmla="*/ 2325414 w 6203731"/>
                <a:gd name="connsiteY1" fmla="*/ 433551 h 678082"/>
                <a:gd name="connsiteX2" fmla="*/ 4359166 w 6203731"/>
                <a:gd name="connsiteY2" fmla="*/ 638503 h 678082"/>
                <a:gd name="connsiteX3" fmla="*/ 6203731 w 6203731"/>
                <a:gd name="connsiteY3" fmla="*/ 677917 h 67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3731" h="678082">
                  <a:moveTo>
                    <a:pt x="0" y="0"/>
                  </a:moveTo>
                  <a:cubicBezTo>
                    <a:pt x="799443" y="163567"/>
                    <a:pt x="1598886" y="327134"/>
                    <a:pt x="2325414" y="433551"/>
                  </a:cubicBezTo>
                  <a:cubicBezTo>
                    <a:pt x="3051942" y="539968"/>
                    <a:pt x="3712780" y="597775"/>
                    <a:pt x="4359166" y="638503"/>
                  </a:cubicBezTo>
                  <a:cubicBezTo>
                    <a:pt x="5005552" y="679231"/>
                    <a:pt x="5604641" y="678574"/>
                    <a:pt x="6203731" y="677917"/>
                  </a:cubicBezTo>
                </a:path>
              </a:pathLst>
            </a:custGeom>
            <a:no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円/楕円 19"/>
          <p:cNvSpPr/>
          <p:nvPr/>
        </p:nvSpPr>
        <p:spPr>
          <a:xfrm>
            <a:off x="5615734" y="4147565"/>
            <a:ext cx="3358056" cy="732894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p2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18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日と比較すると、</a:t>
            </a:r>
            <a:endParaRPr lang="en-US" altLang="ja-JP" sz="14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急な下がり方は不自然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1731907" y="3363405"/>
            <a:ext cx="5699235" cy="1271657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１１月６日</a:t>
            </a:r>
            <a:r>
              <a:rPr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９時、相当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割合のユーザは興味津々で接続して、ログインできず残念・・・午後</a:t>
            </a:r>
            <a:r>
              <a:rPr kumimoji="1" lang="ja-JP" altLang="en-US" sz="2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いち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諦めず再度接続してみてまだの残念・・・と推測できる。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307975" y="968531"/>
            <a:ext cx="8547100" cy="2444750"/>
            <a:chOff x="307975" y="968532"/>
            <a:chExt cx="8547102" cy="2444750"/>
          </a:xfrm>
        </p:grpSpPr>
        <p:graphicFrame>
          <p:nvGraphicFramePr>
            <p:cNvPr id="14" name="グラフ 1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2560083"/>
                </p:ext>
              </p:extLst>
            </p:nvPr>
          </p:nvGraphicFramePr>
          <p:xfrm>
            <a:off x="307975" y="968532"/>
            <a:ext cx="8547102" cy="24447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フリーフォーム 15"/>
            <p:cNvSpPr/>
            <p:nvPr/>
          </p:nvSpPr>
          <p:spPr>
            <a:xfrm>
              <a:off x="4057650" y="2261507"/>
              <a:ext cx="2775858" cy="661308"/>
            </a:xfrm>
            <a:custGeom>
              <a:avLst/>
              <a:gdLst>
                <a:gd name="connsiteX0" fmla="*/ 0 w 6203731"/>
                <a:gd name="connsiteY0" fmla="*/ 0 h 678082"/>
                <a:gd name="connsiteX1" fmla="*/ 2325414 w 6203731"/>
                <a:gd name="connsiteY1" fmla="*/ 433551 h 678082"/>
                <a:gd name="connsiteX2" fmla="*/ 4359166 w 6203731"/>
                <a:gd name="connsiteY2" fmla="*/ 638503 h 678082"/>
                <a:gd name="connsiteX3" fmla="*/ 6203731 w 6203731"/>
                <a:gd name="connsiteY3" fmla="*/ 677917 h 67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3731" h="678082">
                  <a:moveTo>
                    <a:pt x="0" y="0"/>
                  </a:moveTo>
                  <a:cubicBezTo>
                    <a:pt x="799443" y="163567"/>
                    <a:pt x="1598886" y="327134"/>
                    <a:pt x="2325414" y="433551"/>
                  </a:cubicBezTo>
                  <a:cubicBezTo>
                    <a:pt x="3051942" y="539968"/>
                    <a:pt x="3712780" y="597775"/>
                    <a:pt x="4359166" y="638503"/>
                  </a:cubicBezTo>
                  <a:cubicBezTo>
                    <a:pt x="5005552" y="679231"/>
                    <a:pt x="5604641" y="678574"/>
                    <a:pt x="6203731" y="677917"/>
                  </a:cubicBezTo>
                </a:path>
              </a:pathLst>
            </a:custGeom>
            <a:no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/>
            <p:cNvSpPr/>
            <p:nvPr/>
          </p:nvSpPr>
          <p:spPr>
            <a:xfrm>
              <a:off x="2503875" y="1854737"/>
              <a:ext cx="1072082" cy="986433"/>
            </a:xfrm>
            <a:custGeom>
              <a:avLst/>
              <a:gdLst>
                <a:gd name="connsiteX0" fmla="*/ 0 w 6203731"/>
                <a:gd name="connsiteY0" fmla="*/ 0 h 678082"/>
                <a:gd name="connsiteX1" fmla="*/ 2325414 w 6203731"/>
                <a:gd name="connsiteY1" fmla="*/ 433551 h 678082"/>
                <a:gd name="connsiteX2" fmla="*/ 4359166 w 6203731"/>
                <a:gd name="connsiteY2" fmla="*/ 638503 h 678082"/>
                <a:gd name="connsiteX3" fmla="*/ 6203731 w 6203731"/>
                <a:gd name="connsiteY3" fmla="*/ 677917 h 678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3731" h="678082">
                  <a:moveTo>
                    <a:pt x="0" y="0"/>
                  </a:moveTo>
                  <a:cubicBezTo>
                    <a:pt x="799443" y="163567"/>
                    <a:pt x="1598886" y="327134"/>
                    <a:pt x="2325414" y="433551"/>
                  </a:cubicBezTo>
                  <a:cubicBezTo>
                    <a:pt x="3051942" y="539968"/>
                    <a:pt x="3712780" y="597775"/>
                    <a:pt x="4359166" y="638503"/>
                  </a:cubicBezTo>
                  <a:cubicBezTo>
                    <a:pt x="5005552" y="679231"/>
                    <a:pt x="5604641" y="678574"/>
                    <a:pt x="6203731" y="677917"/>
                  </a:cubicBezTo>
                </a:path>
              </a:pathLst>
            </a:custGeom>
            <a:noFill/>
            <a:ln>
              <a:solidFill>
                <a:srgbClr val="FF0000">
                  <a:alpha val="50000"/>
                </a:srgb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３．解読－１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5269460" y="1974267"/>
            <a:ext cx="3358056" cy="644400"/>
          </a:xfrm>
          <a:prstGeom prst="ellipse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p1</a:t>
            </a:r>
            <a:r>
              <a:rPr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：急な下がり方は不自然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1731907" y="1896227"/>
            <a:ext cx="5699235" cy="1258708"/>
          </a:xfrm>
          <a:prstGeom prst="roundRect">
            <a:avLst/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該当システムは、複数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GW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がある。メインの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GW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を除き、ほかの</a:t>
            </a:r>
            <a:r>
              <a:rPr kumimoji="1" lang="en-US" altLang="ja-JP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GW</a:t>
            </a:r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から接続できるが、ログインできないことを後でわかった。</a:t>
            </a:r>
            <a:endParaRPr kumimoji="1" lang="en-US" altLang="ja-JP" sz="2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2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11513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3646EA2F-B580-466D-A2B7-03A95492CBF8"/>
  <p:tag name="ISPRING_CMI5_LAUNCH_METHOD" val="any window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ULTRA_SCORM_COURCE_TITLE" val="アクセスログを覗くv0.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アクセスログを覗くv0.1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37566</TotalTime>
  <Words>1002</Words>
  <Application>Microsoft Office PowerPoint</Application>
  <PresentationFormat>画面に合わせる (4:3)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１回目</vt:lpstr>
      <vt:lpstr>１．アクセスログ分析の実例－１</vt:lpstr>
      <vt:lpstr>１．アクセスログ分析の実例－２</vt:lpstr>
      <vt:lpstr>２．ここみて－１</vt:lpstr>
      <vt:lpstr>２．ここみて－２</vt:lpstr>
      <vt:lpstr>２．ここみて－３</vt:lpstr>
      <vt:lpstr>２．ここみて－４</vt:lpstr>
      <vt:lpstr>３．解読－１</vt:lpstr>
      <vt:lpstr>３．解読－２</vt:lpstr>
      <vt:lpstr>３．解読－３</vt:lpstr>
      <vt:lpstr>２回目</vt:lpstr>
      <vt:lpstr>１．アクセスログ分析の実例－１</vt:lpstr>
      <vt:lpstr>１．アクセスログ分析の実例－２</vt:lpstr>
      <vt:lpstr>２．ここみて－１</vt:lpstr>
      <vt:lpstr>２．ここみて－２</vt:lpstr>
      <vt:lpstr>３．解読－１</vt:lpstr>
      <vt:lpstr>３．解読－２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アクセスログを覗くv0.1</dc:title>
  <dc:creator>常 珂軍</dc:creator>
  <cp:lastModifiedBy>常 珂軍</cp:lastModifiedBy>
  <cp:revision>4637</cp:revision>
  <cp:lastPrinted>2012-10-25T09:56:50Z</cp:lastPrinted>
  <dcterms:modified xsi:type="dcterms:W3CDTF">2022-11-02T06:10:40Z</dcterms:modified>
</cp:coreProperties>
</file>