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7"/>
  </p:notesMasterIdLst>
  <p:handoutMasterIdLst>
    <p:handoutMasterId r:id="rId8"/>
  </p:handoutMasterIdLst>
  <p:sldIdLst>
    <p:sldId id="392" r:id="rId2"/>
    <p:sldId id="406" r:id="rId3"/>
    <p:sldId id="430" r:id="rId4"/>
    <p:sldId id="431" r:id="rId5"/>
    <p:sldId id="433" r:id="rId6"/>
  </p:sldIdLst>
  <p:sldSz cx="9144000" cy="6858000" type="screen4x3"/>
  <p:notesSz cx="7099300" cy="10234613"/>
  <p:custDataLst>
    <p:tags r:id="rId9"/>
  </p:custDataLst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00"/>
    <a:srgbClr val="FF9900"/>
    <a:srgbClr val="0000FF"/>
    <a:srgbClr val="007033"/>
    <a:srgbClr val="008A3E"/>
    <a:srgbClr val="609ED6"/>
    <a:srgbClr val="99CCFF"/>
    <a:srgbClr val="66CCFF"/>
    <a:srgbClr val="0033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88" autoAdjust="0"/>
    <p:restoredTop sz="99643" autoAdjust="0"/>
  </p:normalViewPr>
  <p:slideViewPr>
    <p:cSldViewPr snapToGrid="0">
      <p:cViewPr varScale="1">
        <p:scale>
          <a:sx n="78" d="100"/>
          <a:sy n="78" d="100"/>
        </p:scale>
        <p:origin x="122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2022/11/30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マスター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79519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84964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000" y="-46800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>
                <a:solidFill>
                  <a:srgbClr val="C00000"/>
                </a:solidFill>
              </a:rPr>
              <a:t>EFW MAKE IT EASY</a:t>
            </a:r>
            <a:endParaRPr lang="ja-JP" altLang="en-US" sz="1400" b="1" dirty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1"/>
          <p:cNvSpPr txBox="1">
            <a:spLocks/>
          </p:cNvSpPr>
          <p:nvPr/>
        </p:nvSpPr>
        <p:spPr bwMode="auto">
          <a:xfrm>
            <a:off x="698500" y="242252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r>
              <a:rPr lang="en-US" altLang="ja-JP" sz="36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3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非推奨の影響</a:t>
            </a:r>
            <a:endParaRPr lang="en-US" altLang="ja-JP" sz="3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r>
              <a:rPr lang="en-US" altLang="ja-JP" sz="1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V0.2</a:t>
            </a:r>
          </a:p>
        </p:txBody>
      </p:sp>
      <p:sp>
        <p:nvSpPr>
          <p:cNvPr id="8" name="タイトル 1"/>
          <p:cNvSpPr txBox="1">
            <a:spLocks/>
          </p:cNvSpPr>
          <p:nvPr/>
        </p:nvSpPr>
        <p:spPr bwMode="auto">
          <a:xfrm>
            <a:off x="0" y="4365625"/>
            <a:ext cx="914400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2022.11.30</a:t>
            </a:r>
            <a:endParaRPr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１．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非推奨の知らせ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10310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オラクルは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JDK11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javaScript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エンジンを非推薦に設定しました。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はどれほど影響されるか調査する必要です。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(</a:t>
            </a:r>
            <a:r>
              <a:rPr lang="en-US" altLang="ja-JP" sz="1600" dirty="0" err="1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From:http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://openjdk.java.net/</a:t>
            </a:r>
            <a:r>
              <a:rPr lang="en-US" altLang="ja-JP" sz="1600" dirty="0" err="1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jeps</a:t>
            </a:r>
            <a:r>
              <a:rPr lang="en-US" altLang="ja-JP" sz="1600" dirty="0">
                <a:solidFill>
                  <a:schemeClr val="bg1">
                    <a:lumMod val="65000"/>
                  </a:schemeClr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/335)</a:t>
            </a: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26" y="2036459"/>
            <a:ext cx="8734425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1235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２．ポイント１　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と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の違い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137" name="テキスト ボックス 5"/>
          <p:cNvSpPr txBox="1">
            <a:spLocks noChangeArrowheads="1"/>
          </p:cNvSpPr>
          <p:nvPr/>
        </p:nvSpPr>
        <p:spPr bwMode="auto">
          <a:xfrm>
            <a:off x="223092" y="1005408"/>
            <a:ext cx="8579385" cy="232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：廃止。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Deprecated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：非推奨。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：取り除く。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Removed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：削除された。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に異動が発生する場合、一般的な流れは、以下です。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4" name="フローチャート : 代替処理 3"/>
          <p:cNvSpPr/>
          <p:nvPr/>
        </p:nvSpPr>
        <p:spPr>
          <a:xfrm>
            <a:off x="293461" y="3730172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通常</a:t>
            </a:r>
          </a:p>
        </p:txBody>
      </p:sp>
      <p:sp>
        <p:nvSpPr>
          <p:cNvPr id="8" name="フローチャート : 代替処理 7"/>
          <p:cNvSpPr/>
          <p:nvPr/>
        </p:nvSpPr>
        <p:spPr>
          <a:xfrm>
            <a:off x="3554842" y="3730171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非推奨</a:t>
            </a:r>
          </a:p>
        </p:txBody>
      </p:sp>
      <p:sp>
        <p:nvSpPr>
          <p:cNvPr id="9" name="フローチャート : 代替処理 8"/>
          <p:cNvSpPr/>
          <p:nvPr/>
        </p:nvSpPr>
        <p:spPr>
          <a:xfrm>
            <a:off x="6948488" y="3730170"/>
            <a:ext cx="1538514" cy="783771"/>
          </a:xfrm>
          <a:prstGeom prst="flowChartAlternateProcess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削除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307974" y="4785513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過去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554842" y="4836837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現在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963000" y="4830104"/>
            <a:ext cx="1524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将来</a:t>
            </a:r>
          </a:p>
        </p:txBody>
      </p:sp>
      <p:sp>
        <p:nvSpPr>
          <p:cNvPr id="5" name="右矢印 4"/>
          <p:cNvSpPr/>
          <p:nvPr/>
        </p:nvSpPr>
        <p:spPr>
          <a:xfrm>
            <a:off x="2322285" y="3868056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4" name="右矢印 13"/>
          <p:cNvSpPr/>
          <p:nvPr/>
        </p:nvSpPr>
        <p:spPr>
          <a:xfrm>
            <a:off x="5682342" y="3875314"/>
            <a:ext cx="899885" cy="508002"/>
          </a:xfrm>
          <a:prstGeom prst="rightArrow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5" name="テキスト ボックス 5"/>
          <p:cNvSpPr txBox="1">
            <a:spLocks noChangeArrowheads="1"/>
          </p:cNvSpPr>
          <p:nvPr/>
        </p:nvSpPr>
        <p:spPr bwMode="auto">
          <a:xfrm>
            <a:off x="293461" y="5500079"/>
            <a:ext cx="831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確認したうえ、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JDK14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まで、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 </a:t>
            </a:r>
            <a:r>
              <a:rPr lang="en-US" altLang="ja-JP" sz="2000" dirty="0" err="1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を非推奨のままで削除していません。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/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JDK15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から、</a:t>
            </a:r>
            <a:r>
              <a:rPr lang="en-US" altLang="ja-JP" sz="2000" dirty="0" err="1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 err="1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は削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除されています。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1629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３．ポイント２　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非推奨経緯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03" y="1111250"/>
            <a:ext cx="87630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3066396"/>
            <a:ext cx="8579385" cy="72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の発展は激しいので、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はそれを追いつかないから。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293461" y="4440536"/>
            <a:ext cx="831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en-US" altLang="ja-JP" sz="2000" dirty="0" err="1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Efw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はサーバサイトで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JavaScript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を利用するため、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ECMAScript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の新しい特徴にあまり敏感になりません。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4398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392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４．ポイント３　今後</a:t>
            </a:r>
            <a:r>
              <a:rPr lang="en-US" altLang="ja-JP" sz="2800" dirty="0" err="1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javax.script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の利用可否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2875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" name="AutoShape 6" descr="「我反正信了。」の画像検索結果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sp>
        <p:nvSpPr>
          <p:cNvPr id="16" name="テキスト ボックス 5"/>
          <p:cNvSpPr txBox="1">
            <a:spLocks noChangeArrowheads="1"/>
          </p:cNvSpPr>
          <p:nvPr/>
        </p:nvSpPr>
        <p:spPr bwMode="auto">
          <a:xfrm>
            <a:off x="223092" y="2253612"/>
            <a:ext cx="8579385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ja-JP" altLang="en-US" sz="16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上記記載から、以下のように読み取れます。</a:t>
            </a:r>
            <a:endParaRPr lang="en-US" altLang="ja-JP" sz="16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の中に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をやめるが、</a:t>
            </a:r>
            <a:r>
              <a:rPr lang="en-US" altLang="ja-JP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から</a:t>
            </a:r>
            <a:r>
              <a:rPr lang="en-US" altLang="ja-JP" sz="2000" dirty="0" err="1"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javaScript</a:t>
            </a:r>
            <a:r>
              <a:rPr lang="ja-JP" altLang="en-US" sz="20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を利用することは維持します。</a:t>
            </a: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FontTx/>
              <a:buNone/>
            </a:pPr>
            <a:endParaRPr lang="en-US" altLang="ja-JP" sz="20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テキスト ボックス 5"/>
          <p:cNvSpPr txBox="1">
            <a:spLocks noChangeArrowheads="1"/>
          </p:cNvSpPr>
          <p:nvPr/>
        </p:nvSpPr>
        <p:spPr bwMode="auto">
          <a:xfrm>
            <a:off x="232888" y="3361608"/>
            <a:ext cx="831761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ja-JP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 eaLnBrk="1" hangingPunct="1"/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そして、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JDK15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以降のバージョンなら、アプリに</a:t>
            </a:r>
            <a:r>
              <a:rPr lang="en-US" altLang="ja-JP" sz="2000" dirty="0" err="1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Nashorn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</a:t>
            </a:r>
            <a:r>
              <a:rPr lang="en-US" altLang="ja-JP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000" dirty="0">
                <a:solidFill>
                  <a:srgbClr val="FF0000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ファイルを取込して運用する方法をあります。</a:t>
            </a:r>
            <a:endParaRPr lang="en-US" altLang="ja-JP" sz="2000" dirty="0">
              <a:solidFill>
                <a:srgbClr val="FF0000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162086"/>
            <a:ext cx="8772525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93291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FIRST_PUBLISH" val="1"/>
  <p:tag name="ISPRING_LMS_API_VERSION" val="SCORM 2004 (4th edition)"/>
  <p:tag name="ISPRING_ULTRA_SCORM_COURCE_TITLE" val="EFW Nashorn非推薦の影響v0.2"/>
  <p:tag name="ISPRING_ULTRA_SCORM_COURSE_ID" val="B55C5129-7E34-4D3D-94AE-CF3E5F4E1680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CLOUDFOLDERID" val="1"/>
  <p:tag name="ISPRINGONLINEFOLDERID" val="1"/>
  <p:tag name="ISPRING_OUTPUT_FOLDER" val="[[&quot;f\uFFFD_\u0000{F3869DA2-F2D5-46CF-899A-5B1CA6DA96AF}&quot;,&quot;C:\\Users\\kejun.chang\\Documents\\GitHub\\efw4_online_ppt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}}"/>
  <p:tag name="ISPRING_SCORM_RATE_SLIDES" val="0"/>
  <p:tag name="ISPRING_SCORM_RATE_QUIZZES" val="0"/>
  <p:tag name="ISPRING_SCORM_PASSING_SCORE" val="0.000000"/>
  <p:tag name="ISPRING_PRESENTATION_TITLE" val="EFW Nashorn非推薦の影響v0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2860A949-9366-4822-9B29-762F860EEE6C}:39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6F231574-ABBA-4CAC-880B-63F66BB1AF90}:40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50F68056-754C-4D84-B775-FA76CC781CD0}:4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D8EC012C-9047-4A64-A013-8F1EA2CF3884}:43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7F9FBC5B-23BB-4964-92FE-ED95E739B613}:433"/>
</p:tagLst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36816</TotalTime>
  <Words>260</Words>
  <Application>Microsoft Office PowerPoint</Application>
  <PresentationFormat>画面に合わせる (4:3)</PresentationFormat>
  <Paragraphs>39</Paragraphs>
  <Slides>5</Slides>
  <Notes>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Meiryo UI</vt:lpstr>
      <vt:lpstr>ＭＳ Ｐゴシック</vt:lpstr>
      <vt:lpstr>MS UI Gothic</vt:lpstr>
      <vt:lpstr>Arial</vt:lpstr>
      <vt:lpstr>Calibri</vt:lpstr>
      <vt:lpstr>1_Office ​​テーマ</vt:lpstr>
      <vt:lpstr>PowerPoint プレゼンテーション</vt:lpstr>
      <vt:lpstr>１． Nashorn非推奨の知らせ</vt:lpstr>
      <vt:lpstr>２．ポイント１　DeprecateとRemoveの違い </vt:lpstr>
      <vt:lpstr>３．ポイント２　Nashorn非推奨経緯</vt:lpstr>
      <vt:lpstr>４．ポイント３　今後javax.scriptの利用可否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EFW Nashorn非推薦の影響v0.2</dc:title>
  <dc:creator>常 珂軍</dc:creator>
  <cp:lastModifiedBy>常 珂軍</cp:lastModifiedBy>
  <cp:revision>4167</cp:revision>
  <cp:lastPrinted>2012-10-25T09:56:50Z</cp:lastPrinted>
  <dcterms:modified xsi:type="dcterms:W3CDTF">2022-11-30T10:38:45Z</dcterms:modified>
</cp:coreProperties>
</file>