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392" r:id="rId2"/>
    <p:sldId id="413" r:id="rId3"/>
    <p:sldId id="405" r:id="rId4"/>
    <p:sldId id="406" r:id="rId5"/>
    <p:sldId id="410" r:id="rId6"/>
    <p:sldId id="407" r:id="rId7"/>
    <p:sldId id="408" r:id="rId8"/>
    <p:sldId id="409" r:id="rId9"/>
    <p:sldId id="418" r:id="rId10"/>
    <p:sldId id="415" r:id="rId11"/>
    <p:sldId id="419" r:id="rId12"/>
    <p:sldId id="416" r:id="rId13"/>
    <p:sldId id="414" r:id="rId14"/>
    <p:sldId id="417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0" r:id="rId25"/>
    <p:sldId id="429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</p:sldIdLst>
  <p:sldSz cx="9144000" cy="6858000" type="screen4x3"/>
  <p:notesSz cx="7099300" cy="10234613"/>
  <p:custDataLst>
    <p:tags r:id="rId3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13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2022/12/1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2022/12/1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>
                <a:solidFill>
                  <a:srgbClr val="C00000"/>
                </a:solidFill>
              </a:rPr>
              <a:t>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b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109057" y="4497416"/>
            <a:ext cx="2416029" cy="2243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505575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6139" y="1882706"/>
            <a:ext cx="710701" cy="136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4000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postgresql-42.2.6.jar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3829" y="2021411"/>
            <a:ext cx="1564754" cy="16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00687" y="1328837"/>
            <a:ext cx="5719464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62054" y="1875076"/>
            <a:ext cx="1195535" cy="160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helloworld.xml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01046" y="1419733"/>
            <a:ext cx="5281004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message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message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: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4996" y="1872396"/>
            <a:ext cx="1020435" cy="147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6512429" cy="600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59" y="2306389"/>
            <a:ext cx="6490829" cy="390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647806" y="5272241"/>
            <a:ext cx="6434282" cy="936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344750" y="1876152"/>
            <a:ext cx="1080000" cy="148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1080000"/>
            <a:ext cx="3873817" cy="2927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poi_4.1.1_allinone.jar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64051" y="2012482"/>
            <a:ext cx="1063598" cy="1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56648" y="1419732"/>
            <a:ext cx="5820627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-//W3C//DTD HTML 4.01 Transitional//EN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"http://www.w3.org/TR/html4/loose.dtd"&gt;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サーバーのエクセル出力イベント呼出し</a:t>
            </a:r>
            <a:r>
              <a:rPr lang="en-US" altLang="ja-JP" sz="1200" dirty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/>
              <a:t> </a:t>
            </a:r>
          </a:p>
          <a:p>
            <a:r>
              <a:rPr lang="en-US" altLang="ja-JP" sz="1200" dirty="0"/>
              <a:t>       VALUE="</a:t>
            </a:r>
            <a:r>
              <a:rPr lang="en-US" altLang="ja-JP" sz="1200" dirty="0" err="1"/>
              <a:t>ExcelExport</a:t>
            </a:r>
            <a:r>
              <a:rPr lang="en-US" altLang="ja-JP" sz="1200" dirty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417199" y="2605714"/>
            <a:ext cx="805339" cy="14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312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89947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Excel("templates</a:t>
            </a:r>
            <a:r>
              <a:rPr lang="en-US" altLang="ja-JP" sz="1200" b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/helloworld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.xlsx");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+(i+2),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>
                <a:solidFill>
                  <a:srgbClr val="FFFF00"/>
                </a:solidFill>
              </a:rPr>
              <a:t>","A2"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.attach(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362881" y="2035346"/>
            <a:ext cx="1136696" cy="128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の提供機能とプログラムイメージ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13" y="4462720"/>
            <a:ext cx="7239372" cy="23496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7" y="970041"/>
            <a:ext cx="5905804" cy="349267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5976" y="2130340"/>
            <a:ext cx="2563835" cy="819150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02210" y="3762994"/>
            <a:ext cx="3856083" cy="1874536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data =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486109" y="2138110"/>
            <a:ext cx="2309947" cy="833718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"</a:t>
            </a:r>
            <a:r>
              <a:rPr kumimoji="1"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6512429" cy="589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50" y="3180188"/>
            <a:ext cx="6781800" cy="30099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AE91A-5214-4731-A645-880C206839CC}"/>
              </a:ext>
            </a:extLst>
          </p:cNvPr>
          <p:cNvSpPr/>
          <p:nvPr/>
        </p:nvSpPr>
        <p:spPr>
          <a:xfrm>
            <a:off x="5149850" y="3251200"/>
            <a:ext cx="15494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37633" y="1867292"/>
            <a:ext cx="808038" cy="178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61398" y="1419732"/>
            <a:ext cx="6087327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64216" y="2304959"/>
            <a:ext cx="623677" cy="141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339320" y="2032048"/>
            <a:ext cx="1114169" cy="131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339319" y="2168562"/>
            <a:ext cx="1114169" cy="121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５－４．ルール作成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52257" y="1419730"/>
            <a:ext cx="5963093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&lt;META HTTP-EQUIV="CONTENT-TYPE"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CONTENT="TEXT/HTML;CHARSET=UTF-8"&gt;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&lt;TITLE&gt;Hello World&lt;/TITLE&gt;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TYPE="TEXT" ID="txt_message"&gt;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TYPE="BUTTON"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VALUE="Send"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TYPE="BUTTON"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VALUE="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032" y="2576757"/>
            <a:ext cx="914077" cy="155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helloWorld_callBrms.js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89974" y="1419048"/>
            <a:ext cx="5830152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"param1":params["#txt_message"]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else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}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61026" y="2141303"/>
            <a:ext cx="1098688" cy="165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930243" cy="185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047149" y="1419047"/>
            <a:ext cx="5715852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8074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385856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4739914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3748686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3416212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61172" y="1878426"/>
            <a:ext cx="1203935" cy="146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5424488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６－２．実行結果</a:t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1080000"/>
            <a:ext cx="3867150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startup.bat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60377" y="2577765"/>
            <a:ext cx="646747" cy="13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/>
          <p:cNvSpPr/>
          <p:nvPr/>
        </p:nvSpPr>
        <p:spPr>
          <a:xfrm>
            <a:off x="4872310" y="2017134"/>
            <a:ext cx="1876833" cy="123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096000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語法に違反している</a:t>
            </a: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09600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６－４．よくあるバグ２－１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096000" cy="348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６－５．よくあるバグ２－２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６－６．よくあるバグ３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90366" y="1697221"/>
            <a:ext cx="777635" cy="8013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</p:cNvCxnSpPr>
          <p:nvPr/>
        </p:nvCxnSpPr>
        <p:spPr>
          <a:xfrm rot="10800000" flipV="1">
            <a:off x="3190365" y="2678944"/>
            <a:ext cx="777634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90365" y="4154370"/>
            <a:ext cx="568924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90365" y="4885116"/>
            <a:ext cx="777634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2895397" cy="11535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0" y="2434276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0" y="3772247"/>
            <a:ext cx="2886075" cy="11315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00" y="5104504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６－７．よくあるバグ４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{"strMessage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41600" y="1965618"/>
            <a:ext cx="586034" cy="9120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70000" y="10800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700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41601" y="3836672"/>
            <a:ext cx="1409799" cy="10570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41600" y="5439830"/>
            <a:ext cx="1927324" cy="2852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700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Web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アプリケーション作成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31612" y="1868450"/>
            <a:ext cx="766489" cy="177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true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844692" y="2109471"/>
            <a:ext cx="1080000" cy="14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59171" y="2160401"/>
            <a:ext cx="108000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efw-4.X.XXX.jar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26634" y="1898589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37" y="10798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60178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&lt;META HTTP-EQUIV="CONTENT-TYPE"CONTENT="TEXT/HTML;CHARSET=UTF-8"&gt;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&lt;TITLE&gt;Hello World&lt;/TITLE&gt;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クライアントの取り込み</a:t>
            </a:r>
            <a:r>
              <a:rPr lang="en-US" altLang="ja-JP" sz="1200" dirty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サーバーのイベント呼出し</a:t>
            </a:r>
            <a:r>
              <a:rPr lang="en-US" altLang="ja-JP" sz="1200" dirty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53019" y="2593042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helloWorld_sendMessage.js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312885" y="1215085"/>
            <a:ext cx="5454198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({"#txt_message":""})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&gt;{message}&lt;BR&gt;&lt;/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54986" y="1874427"/>
            <a:ext cx="1199517" cy="161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097" y="2352282"/>
            <a:ext cx="5911403" cy="3553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280096" y="5080869"/>
            <a:ext cx="5911403" cy="519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918153B-DFF0-468D-BAFA-D25C8EBBD2C9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PRESENTATION_TITLE" val="EFWプログラミングv1.4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FFFD_\u0000{F3869DA2-F2D5-46CF-899A-5B1CA6DA96AF}&quot;,&quot;C:\\Users\\kejun.chang\\Documents\\GitHub\\efw4_online_ppt&quot;],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7E879E3-B4C8-4D22-A3E0-2D156FFC57BC}:4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347C7CD-AF88-4116-94C9-A7E49FA7B86B}:4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77CCDA2-A9BD-4E76-B020-66F0ADA4CA6B}:4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1A5C451-E44D-4631-8346-1FEB2CF5978D}:4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C5009C9-A219-4D93-A3FA-F79CA29488C6}:4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E240EB5-A987-47CC-AF59-6064CDA66F2E}:4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C51DFDD-DF6B-4333-BA39-8E2E0420812E}:4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5D22CF3-96BB-4389-8E0B-85BE09AEBD76}:4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7E852F6-F779-48E8-9B6D-DDCF7EE8606C}:4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E848A02-2E61-4E66-A421-48ABDC23523E}:4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9908DF7-A1AC-4668-A1E5-1DA5DEB08553}:3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22E4FC4-904F-4492-A920-CED4DBC05B94}:4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32818D6-5CD6-46ED-BEB5-66556BEA8D2A}:4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C1D78CB-BA48-45D6-AC69-EAE2A50145A4}:4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718A85-9482-42EA-8874-68884ADE26AE}:4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4F2977D-8F25-4678-9C94-9E35037FBC22}:4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CC0E3A6-3D6D-460C-A48C-9FD44891049D}:4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BBEE9E2-4CF8-46F8-9A6A-259366A9A1A4}:4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2CA4D81-9905-40F9-BDC5-48DA65876E1A}:43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FC0C68-CDD7-42D3-B10A-190B7A03A925}:4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3F14F2B-D7C1-4A99-8D70-2EC8D79F58C4}:4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757A845-2C5A-4402-8050-3D19B4B1BB50}:4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79DD026-F2EC-49F6-9966-D6B1FA39A16F}:4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7E130E0-3C12-4D11-93C1-523C9CDFE693}:4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34BFE8-23A7-4B91-BB4E-690DBC1A78F7}:4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9D451C3-8FD1-4486-95C6-EB6A621D53AB}:43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1366EE2-B100-4B59-BC94-04715BE42625}:43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2BE5FAB-3BF5-4D6C-B510-BF044F8089AC}:4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06272CF-AADD-46DB-A54E-987B8BF58565}:4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3546B26-4316-47BC-819F-29EC0194A1D9}:4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3C68BD2-1B91-4844-8619-B05C257B0F38}:4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DE88C09-764C-474D-9BB5-0DCEBBB8B62D}:40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D0D283B-D3A5-46D0-9BEA-B2A21459C204}:4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D40031B-1049-43F5-8FB8-606FBFEED682}:409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37429</TotalTime>
  <Words>2784</Words>
  <Application>Microsoft Office PowerPoint</Application>
  <PresentationFormat>画面に合わせる (4:3)</PresentationFormat>
  <Paragraphs>501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１．E-FWの提供機能とプログラムイメージ</vt:lpstr>
      <vt:lpstr>２－１． Tomcat startup.bat初期設定</vt:lpstr>
      <vt:lpstr>２－２． Webアプリケーション作成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EFWプログラミングv1.4</dc:title>
  <dc:creator>常 珂軍</dc:creator>
  <cp:lastModifiedBy>常 珂軍</cp:lastModifiedBy>
  <cp:revision>4148</cp:revision>
  <cp:lastPrinted>2012-10-25T09:56:50Z</cp:lastPrinted>
  <dcterms:modified xsi:type="dcterms:W3CDTF">2022-12-01T13:47:45Z</dcterms:modified>
</cp:coreProperties>
</file>