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29"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53" autoAdjust="0"/>
    <p:restoredTop sz="99643" autoAdjust="0"/>
  </p:normalViewPr>
  <p:slideViewPr>
    <p:cSldViewPr snapToGrid="0">
      <p:cViewPr varScale="1">
        <p:scale>
          <a:sx n="81" d="100"/>
          <a:sy n="81" d="100"/>
        </p:scale>
        <p:origin x="1268"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2019/12/25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2019/12/25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V1.4</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80289385"/>
              </p:ext>
            </p:extLst>
          </p:nvPr>
        </p:nvGraphicFramePr>
        <p:xfrm>
          <a:off x="323850" y="1076864"/>
          <a:ext cx="8281988" cy="5079334"/>
        </p:xfrm>
        <a:graphic>
          <a:graphicData uri="http://schemas.openxmlformats.org/drawingml/2006/table">
            <a:tbl>
              <a:tblPr firstRow="1" bandRow="1">
                <a:tableStyleId>{5C22544A-7EE6-4342-B048-85BDC9FD1C3A}</a:tableStyleId>
              </a:tblPr>
              <a:tblGrid>
                <a:gridCol w="711736"/>
                <a:gridCol w="5601697"/>
                <a:gridCol w="1968555"/>
              </a:tblGrid>
              <a:tr h="370359">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5356">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3850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0803">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1070621"/>
            <a:ext cx="8723313" cy="4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１、</a:t>
            </a:r>
            <a:r>
              <a:rPr lang="ja-JP" altLang="en-US" sz="2000" dirty="0">
                <a:latin typeface="Meiryo UI" pitchFamily="50" charset="-128"/>
                <a:ea typeface="Meiryo UI" pitchFamily="50" charset="-128"/>
                <a:cs typeface="Meiryo UI" pitchFamily="50" charset="-128"/>
              </a:rPr>
              <a:t>ブラウザ制限があります。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　　</a:t>
            </a:r>
            <a:r>
              <a:rPr lang="ja-JP" altLang="en-US" sz="1600" dirty="0">
                <a:solidFill>
                  <a:schemeClr val="accent1"/>
                </a:solidFill>
                <a:latin typeface="Meiryo UI" pitchFamily="50" charset="-128"/>
                <a:ea typeface="Meiryo UI" pitchFamily="50" charset="-128"/>
                <a:cs typeface="Meiryo UI" pitchFamily="50" charset="-128"/>
              </a:rPr>
              <a:t>旧バージョンの</a:t>
            </a:r>
            <a:r>
              <a:rPr lang="en-US" altLang="ja-JP" sz="1600" dirty="0">
                <a:solidFill>
                  <a:schemeClr val="accent1"/>
                </a:solidFill>
                <a:latin typeface="Meiryo UI" pitchFamily="50" charset="-128"/>
                <a:ea typeface="Meiryo UI" pitchFamily="50" charset="-128"/>
                <a:cs typeface="Meiryo UI" pitchFamily="50" charset="-128"/>
              </a:rPr>
              <a:t>IE(IE6-9)</a:t>
            </a:r>
            <a:r>
              <a:rPr lang="ja-JP" altLang="en-US" sz="1600" dirty="0">
                <a:solidFill>
                  <a:schemeClr val="accent1"/>
                </a:solidFill>
                <a:latin typeface="Meiryo UI" pitchFamily="50" charset="-128"/>
                <a:ea typeface="Meiryo UI" pitchFamily="50" charset="-128"/>
                <a:cs typeface="Meiryo UI" pitchFamily="50" charset="-128"/>
              </a:rPr>
              <a:t>は対応しません。必要な場合、ｶｽﾀﾏｲｽﾞして対応することは可能です。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２、</a:t>
            </a:r>
            <a:r>
              <a:rPr lang="ja-JP" altLang="en-US" sz="2000" dirty="0">
                <a:latin typeface="Meiryo UI" pitchFamily="50" charset="-128"/>
                <a:ea typeface="Meiryo UI" pitchFamily="50" charset="-128"/>
                <a:cs typeface="Meiryo UI" pitchFamily="50" charset="-128"/>
              </a:rPr>
              <a:t>他のリッチクライアントパーツと連携時、手間がかかります。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EFW</a:t>
            </a:r>
            <a:r>
              <a:rPr lang="ja-JP" altLang="en-US" sz="1600" dirty="0">
                <a:solidFill>
                  <a:schemeClr val="accent1"/>
                </a:solidFill>
                <a:latin typeface="Meiryo UI" pitchFamily="50" charset="-128"/>
                <a:ea typeface="Meiryo UI" pitchFamily="50" charset="-128"/>
                <a:cs typeface="Meiryo UI" pitchFamily="50" charset="-128"/>
              </a:rPr>
              <a:t>はクライアントとサーバを一体化したフレームワークですから</a:t>
            </a:r>
            <a:r>
              <a:rPr lang="ja-JP" altLang="en-US" sz="1600" dirty="0" smtClean="0">
                <a:solidFill>
                  <a:schemeClr val="accent1"/>
                </a:solidFill>
                <a:latin typeface="Meiryo UI" pitchFamily="50" charset="-128"/>
                <a:ea typeface="Meiryo UI" pitchFamily="50" charset="-128"/>
                <a:cs typeface="Meiryo UI" pitchFamily="50" charset="-128"/>
              </a:rPr>
              <a:t>、他</a:t>
            </a:r>
            <a:r>
              <a:rPr lang="ja-JP" altLang="en-US" sz="1600" dirty="0">
                <a:solidFill>
                  <a:schemeClr val="accent1"/>
                </a:solidFill>
                <a:latin typeface="Meiryo UI" pitchFamily="50" charset="-128"/>
                <a:ea typeface="Meiryo UI" pitchFamily="50" charset="-128"/>
                <a:cs typeface="Meiryo UI" pitchFamily="50" charset="-128"/>
              </a:rPr>
              <a:t>のリッチクライアント類</a:t>
            </a:r>
            <a:r>
              <a:rPr lang="ja-JP" altLang="en-US" sz="1600" dirty="0" smtClean="0">
                <a:solidFill>
                  <a:schemeClr val="accent1"/>
                </a:solidFill>
                <a:latin typeface="Meiryo UI" pitchFamily="50" charset="-128"/>
                <a:ea typeface="Meiryo UI" pitchFamily="50" charset="-128"/>
                <a:cs typeface="Meiryo UI" pitchFamily="50" charset="-128"/>
              </a:rPr>
              <a:t>のパーツを</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連携</a:t>
            </a:r>
            <a:r>
              <a:rPr lang="ja-JP" altLang="en-US" sz="1600" dirty="0">
                <a:solidFill>
                  <a:schemeClr val="accent1"/>
                </a:solidFill>
                <a:latin typeface="Meiryo UI" pitchFamily="50" charset="-128"/>
                <a:ea typeface="Meiryo UI" pitchFamily="50" charset="-128"/>
                <a:cs typeface="Meiryo UI" pitchFamily="50" charset="-128"/>
              </a:rPr>
              <a:t>したい場合、そのパーツ</a:t>
            </a:r>
            <a:r>
              <a:rPr lang="ja-JP" altLang="en-US" sz="1600" dirty="0" smtClean="0">
                <a:solidFill>
                  <a:schemeClr val="accent1"/>
                </a:solidFill>
                <a:latin typeface="Meiryo UI" pitchFamily="50" charset="-128"/>
                <a:ea typeface="Meiryo UI" pitchFamily="50" charset="-128"/>
                <a:cs typeface="Meiryo UI" pitchFamily="50" charset="-128"/>
              </a:rPr>
              <a:t>の改造</a:t>
            </a:r>
            <a:r>
              <a:rPr lang="ja-JP" altLang="en-US" sz="1600" dirty="0">
                <a:solidFill>
                  <a:schemeClr val="accent1"/>
                </a:solidFill>
                <a:latin typeface="Meiryo UI" pitchFamily="50" charset="-128"/>
                <a:ea typeface="Meiryo UI" pitchFamily="50" charset="-128"/>
                <a:cs typeface="Meiryo UI" pitchFamily="50" charset="-128"/>
              </a:rPr>
              <a:t>を含んで検討必要な場合があります</a:t>
            </a:r>
            <a:r>
              <a:rPr lang="ja-JP" altLang="en-US" sz="1600" dirty="0" smtClean="0">
                <a:solidFill>
                  <a:schemeClr val="accent1"/>
                </a:solidFill>
                <a:latin typeface="Meiryo UI" pitchFamily="50" charset="-128"/>
                <a:ea typeface="Meiryo UI" pitchFamily="50" charset="-128"/>
                <a:cs typeface="Meiryo UI" pitchFamily="50" charset="-128"/>
              </a:rPr>
              <a:t>。</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３、</a:t>
            </a:r>
            <a:r>
              <a:rPr lang="ja-JP" altLang="en-US" sz="2000" dirty="0">
                <a:latin typeface="Meiryo UI" pitchFamily="50" charset="-128"/>
                <a:ea typeface="Meiryo UI" pitchFamily="50" charset="-128"/>
                <a:cs typeface="Meiryo UI" pitchFamily="50" charset="-128"/>
              </a:rPr>
              <a:t>大量データ一括</a:t>
            </a:r>
            <a:r>
              <a:rPr lang="en-US" altLang="ja-JP" sz="2000" dirty="0">
                <a:latin typeface="Meiryo UI" pitchFamily="50" charset="-128"/>
                <a:ea typeface="Meiryo UI" pitchFamily="50" charset="-128"/>
                <a:cs typeface="Meiryo UI" pitchFamily="50" charset="-128"/>
              </a:rPr>
              <a:t>Select</a:t>
            </a:r>
            <a:r>
              <a:rPr lang="ja-JP" altLang="en-US" sz="2000" dirty="0">
                <a:latin typeface="Meiryo UI" pitchFamily="50" charset="-128"/>
                <a:ea typeface="Meiryo UI" pitchFamily="50" charset="-128"/>
                <a:cs typeface="Meiryo UI" pitchFamily="50" charset="-128"/>
              </a:rPr>
              <a:t>する際、メモリリークの可能性があります。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Select</a:t>
            </a:r>
            <a:r>
              <a:rPr lang="ja-JP" altLang="en-US" sz="1600" dirty="0">
                <a:solidFill>
                  <a:schemeClr val="accent1"/>
                </a:solidFill>
                <a:latin typeface="Meiryo UI" pitchFamily="50" charset="-128"/>
                <a:ea typeface="Meiryo UI" pitchFamily="50" charset="-128"/>
                <a:cs typeface="Meiryo UI" pitchFamily="50" charset="-128"/>
              </a:rPr>
              <a:t>文を発行時、検索結果は一時的に全部メモリに入ります。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もし検索結果は多すぎる場合、メモリ不足になります。この点は</a:t>
            </a:r>
            <a:r>
              <a:rPr lang="ja-JP" altLang="en-US" sz="1600" dirty="0" smtClean="0">
                <a:solidFill>
                  <a:schemeClr val="accent1"/>
                </a:solidFill>
                <a:latin typeface="Meiryo UI" pitchFamily="50" charset="-128"/>
                <a:ea typeface="Meiryo UI" pitchFamily="50" charset="-128"/>
                <a:cs typeface="Meiryo UI" pitchFamily="50" charset="-128"/>
              </a:rPr>
              <a:t>、一般的</a:t>
            </a:r>
            <a:r>
              <a:rPr lang="ja-JP" altLang="en-US" sz="1600" dirty="0">
                <a:solidFill>
                  <a:schemeClr val="accent1"/>
                </a:solidFill>
                <a:latin typeface="Meiryo UI" pitchFamily="50" charset="-128"/>
                <a:ea typeface="Meiryo UI" pitchFamily="50" charset="-128"/>
                <a:cs typeface="Meiryo UI" pitchFamily="50" charset="-128"/>
              </a:rPr>
              <a:t>な</a:t>
            </a:r>
            <a:r>
              <a:rPr lang="en-US" altLang="ja-JP" sz="1600" dirty="0">
                <a:solidFill>
                  <a:schemeClr val="accent1"/>
                </a:solidFill>
                <a:latin typeface="Meiryo UI" pitchFamily="50" charset="-128"/>
                <a:ea typeface="Meiryo UI" pitchFamily="50" charset="-128"/>
                <a:cs typeface="Meiryo UI" pitchFamily="50" charset="-128"/>
              </a:rPr>
              <a:t>Java</a:t>
            </a:r>
            <a:r>
              <a:rPr lang="ja-JP" altLang="en-US" sz="1600" dirty="0">
                <a:solidFill>
                  <a:schemeClr val="accent1"/>
                </a:solidFill>
                <a:latin typeface="Meiryo UI" pitchFamily="50" charset="-128"/>
                <a:ea typeface="Meiryo UI" pitchFamily="50" charset="-128"/>
                <a:cs typeface="Meiryo UI" pitchFamily="50" charset="-128"/>
              </a:rPr>
              <a:t>フレームワーク</a:t>
            </a:r>
            <a:r>
              <a:rPr lang="ja-JP" altLang="en-US" sz="1600" dirty="0" smtClean="0">
                <a:solidFill>
                  <a:schemeClr val="accent1"/>
                </a:solidFill>
                <a:latin typeface="Meiryo UI" pitchFamily="50" charset="-128"/>
                <a:ea typeface="Meiryo UI" pitchFamily="50" charset="-128"/>
                <a:cs typeface="Meiryo UI" pitchFamily="50" charset="-128"/>
              </a:rPr>
              <a:t>と</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同じ</a:t>
            </a:r>
            <a:r>
              <a:rPr lang="ja-JP" altLang="en-US" sz="1600" dirty="0">
                <a:solidFill>
                  <a:schemeClr val="accent1"/>
                </a:solidFill>
                <a:latin typeface="Meiryo UI" pitchFamily="50" charset="-128"/>
                <a:ea typeface="Meiryo UI" pitchFamily="50" charset="-128"/>
                <a:cs typeface="Meiryo UI" pitchFamily="50" charset="-128"/>
              </a:rPr>
              <a:t>注意点になります。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４、イベント</a:t>
            </a:r>
            <a:r>
              <a:rPr lang="en-US" altLang="ja-JP" sz="2000" dirty="0" smtClean="0">
                <a:latin typeface="Meiryo UI" pitchFamily="50" charset="-128"/>
                <a:ea typeface="Meiryo UI" pitchFamily="50" charset="-128"/>
                <a:cs typeface="Meiryo UI" pitchFamily="50" charset="-128"/>
              </a:rPr>
              <a:t>JS</a:t>
            </a:r>
            <a:r>
              <a:rPr lang="ja-JP" altLang="en-US" sz="2000" dirty="0" smtClean="0">
                <a:latin typeface="Meiryo UI" pitchFamily="50" charset="-128"/>
                <a:ea typeface="Meiryo UI" pitchFamily="50" charset="-128"/>
                <a:cs typeface="Meiryo UI" pitchFamily="50" charset="-128"/>
              </a:rPr>
              <a:t>は語法に合わないとデバッグ不可です。</a:t>
            </a:r>
            <a:endParaRPr lang="en-US" altLang="ja-JP" sz="20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開発時、イベント</a:t>
            </a:r>
            <a:r>
              <a:rPr lang="en-US" altLang="ja-JP" sz="1600" dirty="0" smtClean="0">
                <a:solidFill>
                  <a:schemeClr val="accent1"/>
                </a:solidFill>
                <a:latin typeface="Meiryo UI" pitchFamily="50" charset="-128"/>
                <a:ea typeface="Meiryo UI" pitchFamily="50" charset="-128"/>
                <a:cs typeface="Meiryo UI" pitchFamily="50" charset="-128"/>
              </a:rPr>
              <a:t>JS</a:t>
            </a:r>
            <a:r>
              <a:rPr lang="ja-JP" altLang="en-US" sz="1600" dirty="0" smtClean="0">
                <a:solidFill>
                  <a:schemeClr val="accent1"/>
                </a:solidFill>
                <a:latin typeface="Meiryo UI" pitchFamily="50" charset="-128"/>
                <a:ea typeface="Meiryo UI" pitchFamily="50" charset="-128"/>
                <a:cs typeface="Meiryo UI" pitchFamily="50" charset="-128"/>
              </a:rPr>
              <a:t>ファイルは</a:t>
            </a:r>
            <a:r>
              <a:rPr lang="en-US" altLang="ja-JP" sz="1600" dirty="0" err="1" smtClean="0">
                <a:solidFill>
                  <a:schemeClr val="accent1"/>
                </a:solidFill>
                <a:latin typeface="Meiryo UI" pitchFamily="50" charset="-128"/>
                <a:ea typeface="Meiryo UI" pitchFamily="50" charset="-128"/>
                <a:cs typeface="Meiryo UI" pitchFamily="50" charset="-128"/>
              </a:rPr>
              <a:t>Javascript</a:t>
            </a:r>
            <a:r>
              <a:rPr lang="ja-JP" altLang="en-US" sz="1600" dirty="0" smtClean="0">
                <a:solidFill>
                  <a:schemeClr val="accent1"/>
                </a:solidFill>
                <a:latin typeface="Meiryo UI" pitchFamily="50" charset="-128"/>
                <a:ea typeface="Meiryo UI" pitchFamily="50" charset="-128"/>
                <a:cs typeface="Meiryo UI" pitchFamily="50" charset="-128"/>
              </a:rPr>
              <a:t>語法に合わない場合、フレームワークにロードできないため、</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実行不可になります。予想外のエラー情報だったら、語法の問題かどうか疑ってください。</a:t>
            </a:r>
            <a:endParaRPr lang="en-US" altLang="ja-JP" sz="1600" dirty="0" smtClean="0">
              <a:solidFill>
                <a:schemeClr val="accent1"/>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９．注意事項</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6299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442813" y="6093570"/>
            <a:ext cx="8502883" cy="33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Tree>
    <p:extLst>
      <p:ext uri="{BB962C8B-B14F-4D97-AF65-F5344CB8AC3E}">
        <p14:creationId xmlns:p14="http://schemas.microsoft.com/office/powerpoint/2010/main" val="5222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CE_TITLE" val="EFW紹介v1.4"/>
  <p:tag name="ISPRING_ULTRA_SCORM_COURSE_ID" val="2FB98E69-29C4-4A6B-85DC-5AA21706F4F0"/>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PRESENTATION_TITLE" val="EFW紹介v1.4"/>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36714</TotalTime>
  <Words>1242</Words>
  <Application>Microsoft Office PowerPoint</Application>
  <PresentationFormat>画面に合わせる (4:3)</PresentationFormat>
  <Paragraphs>420</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９．注意事項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EFW紹介v1.4</dc:title>
  <dc:creator>李 顕庫</dc:creator>
  <cp:lastModifiedBy>常 珂軍</cp:lastModifiedBy>
  <cp:revision>4133</cp:revision>
  <cp:lastPrinted>2012-10-25T09:56:50Z</cp:lastPrinted>
  <dcterms:modified xsi:type="dcterms:W3CDTF">2019-12-25T14:42:43Z</dcterms:modified>
</cp:coreProperties>
</file>