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2024/4/17</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2024/4/17</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custDataLst>
      <p:tags r:id="rId1"/>
    </p:custDataLst>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custDataLst>
      <p:tags r:id="rId1"/>
    </p:custDataLst>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custDataLst>
      <p:tags r:id="rId1"/>
    </p:custDataLst>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8BD6F89-66FB-47AD-BFB8-B1F4EB82B56F}"/>
              </a:ext>
            </a:extLst>
          </p:cNvPr>
          <p:cNvPicPr>
            <a:picLocks noChangeAspect="1"/>
          </p:cNvPicPr>
          <p:nvPr/>
        </p:nvPicPr>
        <p:blipFill>
          <a:blip r:embed="rId4"/>
          <a:stretch>
            <a:fillRect/>
          </a:stretch>
        </p:blipFill>
        <p:spPr>
          <a:xfrm>
            <a:off x="5624136" y="1529145"/>
            <a:ext cx="3247280" cy="3047885"/>
          </a:xfrm>
          <a:prstGeom prst="rect">
            <a:avLst/>
          </a:prstGeom>
          <a:effectLst>
            <a:outerShdw blurRad="50800" dist="38100" dir="2700000" algn="tl" rotWithShape="0">
              <a:prstClr val="black">
                <a:alpha val="40000"/>
              </a:prstClr>
            </a:outerShdw>
          </a:effectLst>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custDataLst>
      <p:tags r:id="rId1"/>
    </p:custDataLst>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custDataLst>
      <p:tags r:id="rId1"/>
    </p:custDataLst>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ustDataLst>
      <p:tags r:id="rId1"/>
    </p:custDataLst>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4"/>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4"/>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5"/>
          <a:stretch>
            <a:fillRect/>
          </a:stretch>
        </p:blipFill>
        <p:spPr>
          <a:xfrm>
            <a:off x="1619097" y="970041"/>
            <a:ext cx="5905804" cy="3492679"/>
          </a:xfrm>
          <a:prstGeom prst="rect">
            <a:avLst/>
          </a:prstGeom>
        </p:spPr>
      </p:pic>
    </p:spTree>
    <p:custDataLst>
      <p:tags r:id="rId1"/>
    </p:custDataLst>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SCORM_PASSING_SCORE" val="100.000000"/>
  <p:tag name="ISPRING_ULTRA_SCORM_COURCE_TITLE" val="EFW紹介v2.0"/>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 name="ISPRING_PRESENTATION_TITLE" val="EFW紹介v2.0"/>
</p:tagLst>
</file>

<file path=ppt/tags/tag10.xml><?xml version="1.0" encoding="utf-8"?>
<p:tagLst xmlns:a="http://schemas.openxmlformats.org/drawingml/2006/main" xmlns:r="http://schemas.openxmlformats.org/officeDocument/2006/relationships" xmlns:p="http://schemas.openxmlformats.org/presentationml/2006/main">
  <p:tag name="GENSWF_SLIDE_UID" val="{C3FAC2B9-75B1-48A1-AE25-7FB343AA9C3D}:428"/>
</p:tagLst>
</file>

<file path=ppt/tags/tag11.xml><?xml version="1.0" encoding="utf-8"?>
<p:tagLst xmlns:a="http://schemas.openxmlformats.org/drawingml/2006/main" xmlns:r="http://schemas.openxmlformats.org/officeDocument/2006/relationships" xmlns:p="http://schemas.openxmlformats.org/presentationml/2006/main">
  <p:tag name="GENSWF_SLIDE_UID" val="{9C8D1F16-72D4-4D52-9D8E-342265DBC64D}:420"/>
</p:tagLst>
</file>

<file path=ppt/tags/tag12.xml><?xml version="1.0" encoding="utf-8"?>
<p:tagLst xmlns:a="http://schemas.openxmlformats.org/drawingml/2006/main" xmlns:r="http://schemas.openxmlformats.org/officeDocument/2006/relationships" xmlns:p="http://schemas.openxmlformats.org/presentationml/2006/main">
  <p:tag name="GENSWF_SLIDE_UID" val="{37D5BAAD-4CF5-4F5E-8C0C-E837EDA2B3A0}:427"/>
</p:tagLst>
</file>

<file path=ppt/tags/tag13.xml><?xml version="1.0" encoding="utf-8"?>
<p:tagLst xmlns:a="http://schemas.openxmlformats.org/drawingml/2006/main" xmlns:r="http://schemas.openxmlformats.org/officeDocument/2006/relationships" xmlns:p="http://schemas.openxmlformats.org/presentationml/2006/main">
  <p:tag name="GENSWF_SLIDE_UID" val="{CAFD183A-4EDB-426F-9A89-E5CC2061713D}:433"/>
</p:tagLst>
</file>

<file path=ppt/tags/tag14.xml><?xml version="1.0" encoding="utf-8"?>
<p:tagLst xmlns:a="http://schemas.openxmlformats.org/drawingml/2006/main" xmlns:r="http://schemas.openxmlformats.org/officeDocument/2006/relationships" xmlns:p="http://schemas.openxmlformats.org/presentationml/2006/main">
  <p:tag name="GENSWF_SLIDE_UID" val="{2D78D125-9F24-4BAD-A56D-DAD2A792B701}:416"/>
</p:tagLst>
</file>

<file path=ppt/tags/tag15.xml><?xml version="1.0" encoding="utf-8"?>
<p:tagLst xmlns:a="http://schemas.openxmlformats.org/drawingml/2006/main" xmlns:r="http://schemas.openxmlformats.org/officeDocument/2006/relationships" xmlns:p="http://schemas.openxmlformats.org/presentationml/2006/main">
  <p:tag name="GENSWF_SLIDE_UID" val="{6D12EAC1-3493-425A-9FEC-59B2BFFB73AB}:430"/>
</p:tagLst>
</file>

<file path=ppt/tags/tag16.xml><?xml version="1.0" encoding="utf-8"?>
<p:tagLst xmlns:a="http://schemas.openxmlformats.org/drawingml/2006/main" xmlns:r="http://schemas.openxmlformats.org/officeDocument/2006/relationships" xmlns:p="http://schemas.openxmlformats.org/presentationml/2006/main">
  <p:tag name="GENSWF_SLIDE_UID" val="{C2477989-1F2B-4794-99DD-E24E3AEF2227}:431"/>
</p:tagLst>
</file>

<file path=ppt/tags/tag17.xml><?xml version="1.0" encoding="utf-8"?>
<p:tagLst xmlns:a="http://schemas.openxmlformats.org/drawingml/2006/main" xmlns:r="http://schemas.openxmlformats.org/officeDocument/2006/relationships" xmlns:p="http://schemas.openxmlformats.org/presentationml/2006/main">
  <p:tag name="GENSWF_SLIDE_UID" val="{05CF7497-A58C-4057-A1F7-1724DB42F005}:432"/>
</p:tagLst>
</file>

<file path=ppt/tags/tag2.xml><?xml version="1.0" encoding="utf-8"?>
<p:tagLst xmlns:a="http://schemas.openxmlformats.org/drawingml/2006/main" xmlns:r="http://schemas.openxmlformats.org/officeDocument/2006/relationships" xmlns:p="http://schemas.openxmlformats.org/presentationml/2006/main">
  <p:tag name="GENSWF_SLIDE_UID" val="{EC7C33A8-C2B1-4682-89A6-1A361AE1F6B3}:392"/>
</p:tagLst>
</file>

<file path=ppt/tags/tag3.xml><?xml version="1.0" encoding="utf-8"?>
<p:tagLst xmlns:a="http://schemas.openxmlformats.org/drawingml/2006/main" xmlns:r="http://schemas.openxmlformats.org/officeDocument/2006/relationships" xmlns:p="http://schemas.openxmlformats.org/presentationml/2006/main">
  <p:tag name="GENSWF_SLIDE_UID" val="{00B6E1A9-799C-460A-9A45-18F5DC7CF044}:417"/>
</p:tagLst>
</file>

<file path=ppt/tags/tag4.xml><?xml version="1.0" encoding="utf-8"?>
<p:tagLst xmlns:a="http://schemas.openxmlformats.org/drawingml/2006/main" xmlns:r="http://schemas.openxmlformats.org/officeDocument/2006/relationships" xmlns:p="http://schemas.openxmlformats.org/presentationml/2006/main">
  <p:tag name="GENSWF_SLIDE_UID" val="{8A75CF2B-B70A-4D06-B37C-99B8EF9C48ED}:406"/>
</p:tagLst>
</file>

<file path=ppt/tags/tag5.xml><?xml version="1.0" encoding="utf-8"?>
<p:tagLst xmlns:a="http://schemas.openxmlformats.org/drawingml/2006/main" xmlns:r="http://schemas.openxmlformats.org/officeDocument/2006/relationships" xmlns:p="http://schemas.openxmlformats.org/presentationml/2006/main">
  <p:tag name="GENSWF_SLIDE_UID" val="{557556E6-AF0F-4732-9EA1-A80B93FF9617}:422"/>
</p:tagLst>
</file>

<file path=ppt/tags/tag6.xml><?xml version="1.0" encoding="utf-8"?>
<p:tagLst xmlns:a="http://schemas.openxmlformats.org/drawingml/2006/main" xmlns:r="http://schemas.openxmlformats.org/officeDocument/2006/relationships" xmlns:p="http://schemas.openxmlformats.org/presentationml/2006/main">
  <p:tag name="GENSWF_SLIDE_UID" val="{CE0768C8-6551-410F-A40A-358A63710479}:425"/>
</p:tagLst>
</file>

<file path=ppt/tags/tag7.xml><?xml version="1.0" encoding="utf-8"?>
<p:tagLst xmlns:a="http://schemas.openxmlformats.org/drawingml/2006/main" xmlns:r="http://schemas.openxmlformats.org/officeDocument/2006/relationships" xmlns:p="http://schemas.openxmlformats.org/presentationml/2006/main">
  <p:tag name="GENSWF_SLIDE_UID" val="{19EC2CAA-27FA-4803-8294-09CA3B62CEEE}:410"/>
</p:tagLst>
</file>

<file path=ppt/tags/tag8.xml><?xml version="1.0" encoding="utf-8"?>
<p:tagLst xmlns:a="http://schemas.openxmlformats.org/drawingml/2006/main" xmlns:r="http://schemas.openxmlformats.org/officeDocument/2006/relationships" xmlns:p="http://schemas.openxmlformats.org/presentationml/2006/main">
  <p:tag name="GENSWF_SLIDE_UID" val="{4F7106E5-B841-48E4-B9E0-E34E18492151}:415"/>
</p:tagLst>
</file>

<file path=ppt/tags/tag9.xml><?xml version="1.0" encoding="utf-8"?>
<p:tagLst xmlns:a="http://schemas.openxmlformats.org/drawingml/2006/main" xmlns:r="http://schemas.openxmlformats.org/officeDocument/2006/relationships" xmlns:p="http://schemas.openxmlformats.org/presentationml/2006/main">
  <p:tag name="GENSWF_SLIDE_UID" val="{67DC0CAD-A455-4B70-85A7-D82CA6B7593A}:42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36977</TotalTime>
  <Words>2164</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EFW紹介v2.0</dc:title>
  <dc:creator>常 珂軍</dc:creator>
  <cp:lastModifiedBy>常 珂軍</cp:lastModifiedBy>
  <cp:revision>4302</cp:revision>
  <cp:lastPrinted>2012-10-25T09:56:50Z</cp:lastPrinted>
  <dcterms:modified xsi:type="dcterms:W3CDTF">2024-04-17T05:07:37Z</dcterms:modified>
</cp:coreProperties>
</file>