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565049"/>
            <a:ext cx="1625520" cy="3719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124134"/>
            <a:ext cx="1625520" cy="370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038821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427039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6974184" y="4288013"/>
            <a:ext cx="952988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6974182" y="4741562"/>
            <a:ext cx="95298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2544179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2544179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21DBD51-6920-42E2-9934-64E02CE40141}"/>
              </a:ext>
            </a:extLst>
          </p:cNvPr>
          <p:cNvSpPr/>
          <p:nvPr/>
        </p:nvSpPr>
        <p:spPr>
          <a:xfrm>
            <a:off x="8071153" y="4276425"/>
            <a:ext cx="96373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Vue3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452895" y="665493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608223" y="668182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757680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5829921" y="657247"/>
            <a:ext cx="82995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6751817" y="661802"/>
            <a:ext cx="102023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625166" y="664746"/>
            <a:ext cx="94463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652282" y="677805"/>
            <a:ext cx="888082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09918" y="661419"/>
            <a:ext cx="124438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4560994" y="3713220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4781649" y="4339859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3084529" y="4329626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7" y="6289058"/>
            <a:ext cx="13910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21,…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5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315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875924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0" b="1" dirty="0">
                <a:solidFill>
                  <a:srgbClr val="FF0000"/>
                </a:solidFill>
              </a:rPr>
              <a:t>24.2.2</a:t>
            </a:r>
            <a:r>
              <a:rPr kumimoji="1" lang="en-US" altLang="ja-JP" sz="3000" b="1" dirty="0">
                <a:solidFill>
                  <a:srgbClr val="FF0000"/>
                </a:solidFill>
              </a:rPr>
              <a:t>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8C9D19-6057-4D66-983B-F43E8EF8C71F}"/>
              </a:ext>
            </a:extLst>
          </p:cNvPr>
          <p:cNvSpPr/>
          <p:nvPr/>
        </p:nvSpPr>
        <p:spPr>
          <a:xfrm>
            <a:off x="7832157" y="660416"/>
            <a:ext cx="736384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Pdf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C8F7F6A-9036-44FF-922C-D5F398FF8E65}"/>
              </a:ext>
            </a:extLst>
          </p:cNvPr>
          <p:cNvSpPr/>
          <p:nvPr/>
        </p:nvSpPr>
        <p:spPr>
          <a:xfrm>
            <a:off x="1156168" y="4329625"/>
            <a:ext cx="1807797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previewServlet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GraalVM">
            <a:extLst>
              <a:ext uri="{FF2B5EF4-FFF2-40B4-BE49-F238E27FC236}">
                <a16:creationId xmlns:a16="http://schemas.microsoft.com/office/drawing/2014/main" id="{9F124A6E-6062-4DBA-ADF2-B7F7F2FF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958" y="5353785"/>
            <a:ext cx="1276985" cy="9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/>
              <a:t>GraalJS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161</Words>
  <Application>Microsoft Office PowerPoint</Application>
  <PresentationFormat>ワイド画面</PresentationFormat>
  <Paragraphs>104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277</cp:revision>
  <dcterms:created xsi:type="dcterms:W3CDTF">2024-10-02T03:00:54Z</dcterms:created>
  <dcterms:modified xsi:type="dcterms:W3CDTF">2025-08-12T07:09:00Z</dcterms:modified>
</cp:coreProperties>
</file>