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5" autoAdjust="0"/>
  </p:normalViewPr>
  <p:slideViewPr>
    <p:cSldViewPr snapToGrid="0">
      <p:cViewPr varScale="1">
        <p:scale>
          <a:sx n="78" d="100"/>
          <a:sy n="78" d="100"/>
        </p:scale>
        <p:origin x="192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2189-677E-4281-8FAF-152C4B6412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</a:t>
            </a:r>
            <a:r>
              <a:rPr lang="en-US" altLang="ja-JP" sz="2000" b="1" dirty="0">
                <a:solidFill>
                  <a:schemeClr val="tx1"/>
                </a:solidFill>
              </a:rPr>
              <a:t>(flow)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6477002" y="609600"/>
            <a:ext cx="2192020" cy="3341756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Page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75840" y="6014402"/>
            <a:ext cx="9767570" cy="6986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7CAB7B5-AEC5-4A14-B9D1-F7142397C380}"/>
              </a:ext>
            </a:extLst>
          </p:cNvPr>
          <p:cNvSpPr/>
          <p:nvPr/>
        </p:nvSpPr>
        <p:spPr>
          <a:xfrm>
            <a:off x="9832340" y="609600"/>
            <a:ext cx="2192020" cy="5242560"/>
          </a:xfrm>
          <a:prstGeom prst="roundRect">
            <a:avLst>
              <a:gd name="adj" fmla="val 1064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Outside </a:t>
            </a:r>
            <a:r>
              <a:rPr kumimoji="1" lang="en-US" altLang="ja-JP" dirty="0" err="1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2275840" y="609600"/>
            <a:ext cx="2192020" cy="3341756"/>
          </a:xfrm>
          <a:prstGeom prst="roundRect">
            <a:avLst>
              <a:gd name="adj" fmla="val 1076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FA296A-086B-41AF-A4EE-F757AAF09EA7}"/>
              </a:ext>
            </a:extLst>
          </p:cNvPr>
          <p:cNvSpPr/>
          <p:nvPr/>
        </p:nvSpPr>
        <p:spPr>
          <a:xfrm>
            <a:off x="6477002" y="4113598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Batch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A4F07E6-E5FF-49FB-A64E-F5418C17E6A9}"/>
              </a:ext>
            </a:extLst>
          </p:cNvPr>
          <p:cNvSpPr/>
          <p:nvPr/>
        </p:nvSpPr>
        <p:spPr>
          <a:xfrm>
            <a:off x="6477002" y="5062720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Rest API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Picture 6" descr="バッチファイル処理の初歩 - 生活情報オンライン">
            <a:extLst>
              <a:ext uri="{FF2B5EF4-FFF2-40B4-BE49-F238E27FC236}">
                <a16:creationId xmlns:a16="http://schemas.microsoft.com/office/drawing/2014/main" id="{36E7A5AE-889F-46F7-909D-9B3F4E2F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" y="3970538"/>
            <a:ext cx="932500" cy="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】シェルスクリプトの使い方 | 林檎コンピュータ">
            <a:extLst>
              <a:ext uri="{FF2B5EF4-FFF2-40B4-BE49-F238E27FC236}">
                <a16:creationId xmlns:a16="http://schemas.microsoft.com/office/drawing/2014/main" id="{43C847A5-61BA-4AC1-8DDD-E765D55A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1" y="4069858"/>
            <a:ext cx="903358" cy="9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5 fundamental tips on REST API design | by Williams O | Medium">
            <a:extLst>
              <a:ext uri="{FF2B5EF4-FFF2-40B4-BE49-F238E27FC236}">
                <a16:creationId xmlns:a16="http://schemas.microsoft.com/office/drawing/2014/main" id="{85E6B812-1B1D-46F5-B315-5C6766E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" y="5002357"/>
            <a:ext cx="1981196" cy="1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B286E444-819A-469D-BD21-F42BC0A0AB89}"/>
              </a:ext>
            </a:extLst>
          </p:cNvPr>
          <p:cNvSpPr/>
          <p:nvPr/>
        </p:nvSpPr>
        <p:spPr>
          <a:xfrm flipH="1">
            <a:off x="4582160" y="974321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9475302-03BD-4EC7-8413-C6CB37050105}"/>
              </a:ext>
            </a:extLst>
          </p:cNvPr>
          <p:cNvSpPr/>
          <p:nvPr/>
        </p:nvSpPr>
        <p:spPr>
          <a:xfrm>
            <a:off x="4574551" y="1357736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AB172D22-310C-4996-9933-A3841BDA052A}"/>
              </a:ext>
            </a:extLst>
          </p:cNvPr>
          <p:cNvSpPr/>
          <p:nvPr/>
        </p:nvSpPr>
        <p:spPr>
          <a:xfrm flipH="1">
            <a:off x="4571992" y="2628280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 39">
            <a:extLst>
              <a:ext uri="{FF2B5EF4-FFF2-40B4-BE49-F238E27FC236}">
                <a16:creationId xmlns:a16="http://schemas.microsoft.com/office/drawing/2014/main" id="{9F54466B-1CAF-4B17-A2FF-5D0B990017D7}"/>
              </a:ext>
            </a:extLst>
          </p:cNvPr>
          <p:cNvSpPr/>
          <p:nvPr/>
        </p:nvSpPr>
        <p:spPr>
          <a:xfrm>
            <a:off x="4564383" y="3011695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B4375830-5005-45F8-958F-3842AE61707E}"/>
              </a:ext>
            </a:extLst>
          </p:cNvPr>
          <p:cNvSpPr/>
          <p:nvPr/>
        </p:nvSpPr>
        <p:spPr>
          <a:xfrm flipH="1">
            <a:off x="8747755" y="2636361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>
            <a:extLst>
              <a:ext uri="{FF2B5EF4-FFF2-40B4-BE49-F238E27FC236}">
                <a16:creationId xmlns:a16="http://schemas.microsoft.com/office/drawing/2014/main" id="{E26D708D-77CD-49C5-B7D0-33369D56EDE6}"/>
              </a:ext>
            </a:extLst>
          </p:cNvPr>
          <p:cNvSpPr/>
          <p:nvPr/>
        </p:nvSpPr>
        <p:spPr>
          <a:xfrm>
            <a:off x="8740147" y="3019776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ADCBA204-653E-4879-B47A-3F7C4BEFB80E}"/>
              </a:ext>
            </a:extLst>
          </p:cNvPr>
          <p:cNvSpPr/>
          <p:nvPr/>
        </p:nvSpPr>
        <p:spPr>
          <a:xfrm flipH="1">
            <a:off x="8740146" y="4139362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751D8C5B-0D6D-452C-8C23-3C0B89C06494}"/>
              </a:ext>
            </a:extLst>
          </p:cNvPr>
          <p:cNvSpPr/>
          <p:nvPr/>
        </p:nvSpPr>
        <p:spPr>
          <a:xfrm>
            <a:off x="8732538" y="4522777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左 44">
            <a:extLst>
              <a:ext uri="{FF2B5EF4-FFF2-40B4-BE49-F238E27FC236}">
                <a16:creationId xmlns:a16="http://schemas.microsoft.com/office/drawing/2014/main" id="{97AB1E2B-7C8C-45E9-A048-F8B0BB1CC82A}"/>
              </a:ext>
            </a:extLst>
          </p:cNvPr>
          <p:cNvSpPr/>
          <p:nvPr/>
        </p:nvSpPr>
        <p:spPr>
          <a:xfrm flipH="1">
            <a:off x="8770633" y="5040244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左 45">
            <a:extLst>
              <a:ext uri="{FF2B5EF4-FFF2-40B4-BE49-F238E27FC236}">
                <a16:creationId xmlns:a16="http://schemas.microsoft.com/office/drawing/2014/main" id="{BAFFE881-2FFE-47DE-A58C-FC6CB9402FE1}"/>
              </a:ext>
            </a:extLst>
          </p:cNvPr>
          <p:cNvSpPr/>
          <p:nvPr/>
        </p:nvSpPr>
        <p:spPr>
          <a:xfrm>
            <a:off x="8763025" y="5423659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左 48">
            <a:extLst>
              <a:ext uri="{FF2B5EF4-FFF2-40B4-BE49-F238E27FC236}">
                <a16:creationId xmlns:a16="http://schemas.microsoft.com/office/drawing/2014/main" id="{5EC79E66-DE2D-4B62-BAC2-B2B61F47F64E}"/>
              </a:ext>
            </a:extLst>
          </p:cNvPr>
          <p:cNvSpPr/>
          <p:nvPr/>
        </p:nvSpPr>
        <p:spPr>
          <a:xfrm flipH="1">
            <a:off x="2398612" y="4108598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 49">
            <a:extLst>
              <a:ext uri="{FF2B5EF4-FFF2-40B4-BE49-F238E27FC236}">
                <a16:creationId xmlns:a16="http://schemas.microsoft.com/office/drawing/2014/main" id="{84E69829-318F-48C4-B8AF-5A3101A28929}"/>
              </a:ext>
            </a:extLst>
          </p:cNvPr>
          <p:cNvSpPr/>
          <p:nvPr/>
        </p:nvSpPr>
        <p:spPr>
          <a:xfrm>
            <a:off x="2391005" y="4492013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左 50">
            <a:extLst>
              <a:ext uri="{FF2B5EF4-FFF2-40B4-BE49-F238E27FC236}">
                <a16:creationId xmlns:a16="http://schemas.microsoft.com/office/drawing/2014/main" id="{7271FD4E-F889-443E-909F-391DC423C7EE}"/>
              </a:ext>
            </a:extLst>
          </p:cNvPr>
          <p:cNvSpPr/>
          <p:nvPr/>
        </p:nvSpPr>
        <p:spPr>
          <a:xfrm flipH="1">
            <a:off x="2396003" y="5046215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左 51">
            <a:extLst>
              <a:ext uri="{FF2B5EF4-FFF2-40B4-BE49-F238E27FC236}">
                <a16:creationId xmlns:a16="http://schemas.microsoft.com/office/drawing/2014/main" id="{8B9EA01B-A7E3-4151-9C77-D9EFD5F276FD}"/>
              </a:ext>
            </a:extLst>
          </p:cNvPr>
          <p:cNvSpPr/>
          <p:nvPr/>
        </p:nvSpPr>
        <p:spPr>
          <a:xfrm>
            <a:off x="2388396" y="5429630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2602AF-789E-4C5B-BBFE-8C2DF5AAED1B}"/>
              </a:ext>
            </a:extLst>
          </p:cNvPr>
          <p:cNvSpPr/>
          <p:nvPr/>
        </p:nvSpPr>
        <p:spPr>
          <a:xfrm>
            <a:off x="3243140" y="947375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eventId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D60E2CB-32DA-4F90-893D-5144D58875C0}"/>
              </a:ext>
            </a:extLst>
          </p:cNvPr>
          <p:cNvSpPr/>
          <p:nvPr/>
        </p:nvSpPr>
        <p:spPr>
          <a:xfrm>
            <a:off x="3243140" y="2601334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E167227-DB35-4A70-93D5-E37D00A0670F}"/>
              </a:ext>
            </a:extLst>
          </p:cNvPr>
          <p:cNvSpPr/>
          <p:nvPr/>
        </p:nvSpPr>
        <p:spPr>
          <a:xfrm>
            <a:off x="6451602" y="1376277"/>
            <a:ext cx="1906372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paramsFormat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3420F5D-5788-45C4-B991-A048C56F857E}"/>
              </a:ext>
            </a:extLst>
          </p:cNvPr>
          <p:cNvSpPr/>
          <p:nvPr/>
        </p:nvSpPr>
        <p:spPr>
          <a:xfrm>
            <a:off x="6428756" y="3043079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7CBC3CC-07F2-47F5-A6A3-AAFE85C52BFE}"/>
              </a:ext>
            </a:extLst>
          </p:cNvPr>
          <p:cNvSpPr/>
          <p:nvPr/>
        </p:nvSpPr>
        <p:spPr>
          <a:xfrm>
            <a:off x="9812002" y="3019776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炎のアイコン">
            <a:extLst>
              <a:ext uri="{FF2B5EF4-FFF2-40B4-BE49-F238E27FC236}">
                <a16:creationId xmlns:a16="http://schemas.microsoft.com/office/drawing/2014/main" id="{3D8ED6BB-0AE6-468A-AE08-8EBDD58C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31" y="1084418"/>
            <a:ext cx="259693" cy="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太陽のシンプルイラスト ＜無料＞ | かわいいフリー素材 イラストK">
            <a:extLst>
              <a:ext uri="{FF2B5EF4-FFF2-40B4-BE49-F238E27FC236}">
                <a16:creationId xmlns:a16="http://schemas.microsoft.com/office/drawing/2014/main" id="{6F65F073-C65E-4A24-A08C-CF3B1260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25" y="2754758"/>
            <a:ext cx="698682" cy="6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Design Ppt Data Gear Icon Download HQ PNG ICON free | FreePNGImg">
            <a:extLst>
              <a:ext uri="{FF2B5EF4-FFF2-40B4-BE49-F238E27FC236}">
                <a16:creationId xmlns:a16="http://schemas.microsoft.com/office/drawing/2014/main" id="{3BE89781-085B-41CF-BB0E-D37EAD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2" y="1942508"/>
            <a:ext cx="1330652" cy="10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833709-A0FE-4A45-9C51-2E3D3509D823}"/>
              </a:ext>
            </a:extLst>
          </p:cNvPr>
          <p:cNvSpPr/>
          <p:nvPr/>
        </p:nvSpPr>
        <p:spPr>
          <a:xfrm>
            <a:off x="4696461" y="790133"/>
            <a:ext cx="1614385" cy="2859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180093-AAE6-421D-B40B-A26833755050}"/>
              </a:ext>
            </a:extLst>
          </p:cNvPr>
          <p:cNvSpPr/>
          <p:nvPr/>
        </p:nvSpPr>
        <p:spPr>
          <a:xfrm>
            <a:off x="2430784" y="1480318"/>
            <a:ext cx="2265678" cy="216881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9BE33-A872-4BDE-8101-CE6662783294}"/>
              </a:ext>
            </a:extLst>
          </p:cNvPr>
          <p:cNvSpPr txBox="1"/>
          <p:nvPr/>
        </p:nvSpPr>
        <p:spPr>
          <a:xfrm>
            <a:off x="8199124" y="3132441"/>
            <a:ext cx="5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6" name="矢印: 左 55">
            <a:extLst>
              <a:ext uri="{FF2B5EF4-FFF2-40B4-BE49-F238E27FC236}">
                <a16:creationId xmlns:a16="http://schemas.microsoft.com/office/drawing/2014/main" id="{B9344E8C-8A07-46B2-9BCC-1D546027C35D}"/>
              </a:ext>
            </a:extLst>
          </p:cNvPr>
          <p:cNvSpPr/>
          <p:nvPr/>
        </p:nvSpPr>
        <p:spPr>
          <a:xfrm>
            <a:off x="7781977" y="3103972"/>
            <a:ext cx="391762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-964" y="0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(client)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81008" y="1729740"/>
            <a:ext cx="5101431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Attributes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11856720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F693CEC-91F9-4DDA-9C0C-B03CC9BC54FE}"/>
              </a:ext>
            </a:extLst>
          </p:cNvPr>
          <p:cNvSpPr/>
          <p:nvPr/>
        </p:nvSpPr>
        <p:spPr>
          <a:xfrm>
            <a:off x="167640" y="4160520"/>
            <a:ext cx="9036356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9EEC55CC-A600-437E-A81C-881DBD0B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720"/>
            <a:ext cx="1132840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9D27DDC6-A2E3-4877-BF13-6E16BDA7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91" y="569976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Firefox - Wikipedia">
            <a:extLst>
              <a:ext uri="{FF2B5EF4-FFF2-40B4-BE49-F238E27FC236}">
                <a16:creationId xmlns:a16="http://schemas.microsoft.com/office/drawing/2014/main" id="{775B5A95-4A87-40DA-B06A-956FDA8F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9" y="5663089"/>
            <a:ext cx="789271" cy="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dge Browser - Windows に無料でダウンロードしてインストールする | Microsoft Store">
            <a:extLst>
              <a:ext uri="{FF2B5EF4-FFF2-40B4-BE49-F238E27FC236}">
                <a16:creationId xmlns:a16="http://schemas.microsoft.com/office/drawing/2014/main" id="{BCF60EFE-AFE0-4700-9187-CCE7CFC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58" y="5699760"/>
            <a:ext cx="840740" cy="8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11A3137-8A2F-4259-A9C5-EB4FC1B9EE60}"/>
              </a:ext>
            </a:extLst>
          </p:cNvPr>
          <p:cNvSpPr/>
          <p:nvPr/>
        </p:nvSpPr>
        <p:spPr>
          <a:xfrm>
            <a:off x="1645489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7C416B-F86C-4B27-BA49-F4B4719F973B}"/>
              </a:ext>
            </a:extLst>
          </p:cNvPr>
          <p:cNvSpPr/>
          <p:nvPr/>
        </p:nvSpPr>
        <p:spPr>
          <a:xfrm>
            <a:off x="2897902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4C4B690-28B8-46C9-BE66-DC7810A97071}"/>
              </a:ext>
            </a:extLst>
          </p:cNvPr>
          <p:cNvSpPr/>
          <p:nvPr/>
        </p:nvSpPr>
        <p:spPr>
          <a:xfrm>
            <a:off x="4137887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Attr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15417FD-D0A5-4DF5-B9B6-2ACC8BAEF17C}"/>
              </a:ext>
            </a:extLst>
          </p:cNvPr>
          <p:cNvSpPr/>
          <p:nvPr/>
        </p:nvSpPr>
        <p:spPr>
          <a:xfrm>
            <a:off x="5364956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Msg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554BE0-394E-4A91-A12C-1D676789383D}"/>
              </a:ext>
            </a:extLst>
          </p:cNvPr>
          <p:cNvSpPr/>
          <p:nvPr/>
        </p:nvSpPr>
        <p:spPr>
          <a:xfrm>
            <a:off x="6604941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B30DA2-B0E9-4C01-850A-996DAAF39CD6}"/>
              </a:ext>
            </a:extLst>
          </p:cNvPr>
          <p:cNvSpPr/>
          <p:nvPr/>
        </p:nvSpPr>
        <p:spPr>
          <a:xfrm>
            <a:off x="7829471" y="660400"/>
            <a:ext cx="1374525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elFinder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C684C1-AB51-4EB3-AE99-C5A9EA006293}"/>
              </a:ext>
            </a:extLst>
          </p:cNvPr>
          <p:cNvSpPr/>
          <p:nvPr/>
        </p:nvSpPr>
        <p:spPr>
          <a:xfrm>
            <a:off x="9323172" y="6477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E4D345-F319-4F99-8331-D98E1B633231}"/>
              </a:ext>
            </a:extLst>
          </p:cNvPr>
          <p:cNvSpPr/>
          <p:nvPr/>
        </p:nvSpPr>
        <p:spPr>
          <a:xfrm>
            <a:off x="10563157" y="645160"/>
            <a:ext cx="127324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Barcode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6C898FE-69F0-4294-B203-BABA26F72B76}"/>
              </a:ext>
            </a:extLst>
          </p:cNvPr>
          <p:cNvSpPr/>
          <p:nvPr/>
        </p:nvSpPr>
        <p:spPr>
          <a:xfrm>
            <a:off x="5393765" y="1722120"/>
            <a:ext cx="6630595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Functions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127EBF3-B9A0-402F-853C-93D3003F7167}"/>
              </a:ext>
            </a:extLst>
          </p:cNvPr>
          <p:cNvSpPr/>
          <p:nvPr/>
        </p:nvSpPr>
        <p:spPr>
          <a:xfrm>
            <a:off x="9994901" y="1887220"/>
            <a:ext cx="184150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.wait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448809-B50A-439D-B69F-A30BD2A3E922}"/>
              </a:ext>
            </a:extLst>
          </p:cNvPr>
          <p:cNvSpPr/>
          <p:nvPr/>
        </p:nvSpPr>
        <p:spPr>
          <a:xfrm>
            <a:off x="8042077" y="1887220"/>
            <a:ext cx="184149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.alert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9961D6E-0CDE-47B6-9E33-B2AE6AB7EA28}"/>
              </a:ext>
            </a:extLst>
          </p:cNvPr>
          <p:cNvSpPr/>
          <p:nvPr/>
        </p:nvSpPr>
        <p:spPr>
          <a:xfrm>
            <a:off x="3755526" y="1871980"/>
            <a:ext cx="136788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data-shortcut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C02B6FC-D731-4E99-8323-989EA2DAA038}"/>
              </a:ext>
            </a:extLst>
          </p:cNvPr>
          <p:cNvSpPr/>
          <p:nvPr/>
        </p:nvSpPr>
        <p:spPr>
          <a:xfrm>
            <a:off x="2316993" y="1871980"/>
            <a:ext cx="13272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57ACA2-EFA4-441B-A9CD-95B178BCE8D1}"/>
              </a:ext>
            </a:extLst>
          </p:cNvPr>
          <p:cNvSpPr/>
          <p:nvPr/>
        </p:nvSpPr>
        <p:spPr>
          <a:xfrm>
            <a:off x="1043088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Js.cookie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C40116-CAF0-4710-B398-C07749376B56}"/>
              </a:ext>
            </a:extLst>
          </p:cNvPr>
          <p:cNvSpPr/>
          <p:nvPr/>
        </p:nvSpPr>
        <p:spPr>
          <a:xfrm>
            <a:off x="2369579" y="3676810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.messages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E42A6EA-69F2-4D11-851B-8A560AE57123}"/>
              </a:ext>
            </a:extLst>
          </p:cNvPr>
          <p:cNvSpPr/>
          <p:nvPr/>
        </p:nvSpPr>
        <p:spPr>
          <a:xfrm>
            <a:off x="2369579" y="3385392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0AD0F57-BC06-4E34-BCC2-205A44AFE212}"/>
              </a:ext>
            </a:extLst>
          </p:cNvPr>
          <p:cNvSpPr/>
          <p:nvPr/>
        </p:nvSpPr>
        <p:spPr>
          <a:xfrm>
            <a:off x="657231" y="3093720"/>
            <a:ext cx="162552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0555874-F27B-4644-A150-8C5F635B5815}"/>
              </a:ext>
            </a:extLst>
          </p:cNvPr>
          <p:cNvSpPr/>
          <p:nvPr/>
        </p:nvSpPr>
        <p:spPr>
          <a:xfrm>
            <a:off x="6809943" y="18796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A4CD131-EB64-47CC-B623-0A825186DD86}"/>
              </a:ext>
            </a:extLst>
          </p:cNvPr>
          <p:cNvSpPr/>
          <p:nvPr/>
        </p:nvSpPr>
        <p:spPr>
          <a:xfrm>
            <a:off x="4125915" y="31115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6B09CD7-012E-4AA8-9937-CE2266F9E204}"/>
              </a:ext>
            </a:extLst>
          </p:cNvPr>
          <p:cNvSpPr/>
          <p:nvPr/>
        </p:nvSpPr>
        <p:spPr>
          <a:xfrm>
            <a:off x="5612421" y="3111500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chartjs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A551B4-7D7C-4706-B40B-D2ACDF59C4AE}"/>
              </a:ext>
            </a:extLst>
          </p:cNvPr>
          <p:cNvSpPr/>
          <p:nvPr/>
        </p:nvSpPr>
        <p:spPr>
          <a:xfrm>
            <a:off x="5612420" y="3565049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googlechart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31D4B1-F928-4EA2-A64E-4A3953085ED9}"/>
              </a:ext>
            </a:extLst>
          </p:cNvPr>
          <p:cNvSpPr/>
          <p:nvPr/>
        </p:nvSpPr>
        <p:spPr>
          <a:xfrm>
            <a:off x="724672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77813C-3611-480F-9530-0C35A7FA4771}"/>
              </a:ext>
            </a:extLst>
          </p:cNvPr>
          <p:cNvSpPr/>
          <p:nvPr/>
        </p:nvSpPr>
        <p:spPr>
          <a:xfrm>
            <a:off x="8732391" y="3688909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easytimer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BC9D707-58F2-41AA-ABF2-D8C5E6521817}"/>
              </a:ext>
            </a:extLst>
          </p:cNvPr>
          <p:cNvSpPr/>
          <p:nvPr/>
        </p:nvSpPr>
        <p:spPr>
          <a:xfrm>
            <a:off x="8725214" y="3397491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A032578-B4B7-4476-B260-47305D35EDE0}"/>
              </a:ext>
            </a:extLst>
          </p:cNvPr>
          <p:cNvSpPr/>
          <p:nvPr/>
        </p:nvSpPr>
        <p:spPr>
          <a:xfrm>
            <a:off x="8725214" y="3123600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jquery-ui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5B4A4-F3B7-483D-9A9B-A89303E42DFE}"/>
              </a:ext>
            </a:extLst>
          </p:cNvPr>
          <p:cNvSpPr/>
          <p:nvPr/>
        </p:nvSpPr>
        <p:spPr>
          <a:xfrm>
            <a:off x="9323172" y="4148138"/>
            <a:ext cx="2701188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203431B-8425-47AA-9D07-42D467F09A50}"/>
              </a:ext>
            </a:extLst>
          </p:cNvPr>
          <p:cNvSpPr/>
          <p:nvPr/>
        </p:nvSpPr>
        <p:spPr>
          <a:xfrm>
            <a:off x="10430885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Ajax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76103DB-1479-466A-8A02-DBBACF78814D}"/>
              </a:ext>
            </a:extLst>
          </p:cNvPr>
          <p:cNvSpPr/>
          <p:nvPr/>
        </p:nvSpPr>
        <p:spPr>
          <a:xfrm>
            <a:off x="1520513" y="4290378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459B6CE-C338-42A2-A59C-6F0CE19E66CC}"/>
              </a:ext>
            </a:extLst>
          </p:cNvPr>
          <p:cNvSpPr/>
          <p:nvPr/>
        </p:nvSpPr>
        <p:spPr>
          <a:xfrm>
            <a:off x="5908731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004C762-B006-4DAE-A29F-9509C61DC04D}"/>
              </a:ext>
            </a:extLst>
          </p:cNvPr>
          <p:cNvSpPr/>
          <p:nvPr/>
        </p:nvSpPr>
        <p:spPr>
          <a:xfrm>
            <a:off x="7455875" y="4288013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3,4,5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B2E0D599-E861-40A3-9553-B83C12182F24}"/>
              </a:ext>
            </a:extLst>
          </p:cNvPr>
          <p:cNvSpPr/>
          <p:nvPr/>
        </p:nvSpPr>
        <p:spPr>
          <a:xfrm>
            <a:off x="7455874" y="4741562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icons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0AC07D0D-F139-45CC-97B7-0942C170D520}"/>
              </a:ext>
            </a:extLst>
          </p:cNvPr>
          <p:cNvSpPr/>
          <p:nvPr/>
        </p:nvSpPr>
        <p:spPr>
          <a:xfrm>
            <a:off x="3025871" y="4288012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JQuery3.x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2546C8A-65BE-4F1E-B79E-05A1CFAC4502}"/>
              </a:ext>
            </a:extLst>
          </p:cNvPr>
          <p:cNvSpPr/>
          <p:nvPr/>
        </p:nvSpPr>
        <p:spPr>
          <a:xfrm>
            <a:off x="3025871" y="4746826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ase,black-tie,blazer</a:t>
            </a:r>
            <a:r>
              <a:rPr kumimoji="1" lang="en-US" altLang="ja-JP" dirty="0">
                <a:solidFill>
                  <a:schemeClr val="tx1"/>
                </a:solidFill>
              </a:rPr>
              <a:t>,…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(server)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Classes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67640" y="1722120"/>
            <a:ext cx="11856720" cy="11582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Modules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6710804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Controllers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0560E6-7AC5-4458-9525-29C98101FD83}"/>
              </a:ext>
            </a:extLst>
          </p:cNvPr>
          <p:cNvSpPr/>
          <p:nvPr/>
        </p:nvSpPr>
        <p:spPr>
          <a:xfrm>
            <a:off x="7046084" y="2961322"/>
            <a:ext cx="4978276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JavaScript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Customization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BACF34-8945-4EDC-A551-116648BD6C5F}"/>
              </a:ext>
            </a:extLst>
          </p:cNvPr>
          <p:cNvSpPr/>
          <p:nvPr/>
        </p:nvSpPr>
        <p:spPr>
          <a:xfrm>
            <a:off x="2163358" y="3069735"/>
            <a:ext cx="1426025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ADAF58-9615-46C8-A074-FDE9E4B9B18F}"/>
              </a:ext>
            </a:extLst>
          </p:cNvPr>
          <p:cNvSpPr/>
          <p:nvPr/>
        </p:nvSpPr>
        <p:spPr>
          <a:xfrm>
            <a:off x="6458946" y="1888445"/>
            <a:ext cx="139446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properties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21ADA49-96CB-4A4A-8249-075BF2B72842}"/>
              </a:ext>
            </a:extLst>
          </p:cNvPr>
          <p:cNvSpPr/>
          <p:nvPr/>
        </p:nvSpPr>
        <p:spPr>
          <a:xfrm>
            <a:off x="7964657" y="1901859"/>
            <a:ext cx="1415630" cy="829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DC5F2D-B653-4B1F-BEA5-C531276871D1}"/>
              </a:ext>
            </a:extLst>
          </p:cNvPr>
          <p:cNvSpPr/>
          <p:nvPr/>
        </p:nvSpPr>
        <p:spPr>
          <a:xfrm>
            <a:off x="9496487" y="1879600"/>
            <a:ext cx="1120809" cy="389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760ADBE-9C8B-4093-9FF3-69987424275B}"/>
              </a:ext>
            </a:extLst>
          </p:cNvPr>
          <p:cNvSpPr/>
          <p:nvPr/>
        </p:nvSpPr>
        <p:spPr>
          <a:xfrm>
            <a:off x="10733496" y="1892299"/>
            <a:ext cx="1120809" cy="37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A6C2FE-68F3-4061-83EF-D45A3277D104}"/>
              </a:ext>
            </a:extLst>
          </p:cNvPr>
          <p:cNvSpPr/>
          <p:nvPr/>
        </p:nvSpPr>
        <p:spPr>
          <a:xfrm>
            <a:off x="9489109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FAF7EA-5497-4C22-8129-D80501FD22B4}"/>
              </a:ext>
            </a:extLst>
          </p:cNvPr>
          <p:cNvSpPr/>
          <p:nvPr/>
        </p:nvSpPr>
        <p:spPr>
          <a:xfrm>
            <a:off x="9489109" y="2341362"/>
            <a:ext cx="1120809" cy="372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F6F5722-0D59-419C-BD14-4D6EDFFBDB52}"/>
              </a:ext>
            </a:extLst>
          </p:cNvPr>
          <p:cNvSpPr/>
          <p:nvPr/>
        </p:nvSpPr>
        <p:spPr>
          <a:xfrm>
            <a:off x="1298129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4112838-3115-4EBC-A0A3-7E4DF8075FC6}"/>
              </a:ext>
            </a:extLst>
          </p:cNvPr>
          <p:cNvSpPr/>
          <p:nvPr/>
        </p:nvSpPr>
        <p:spPr>
          <a:xfrm>
            <a:off x="2855904" y="2496256"/>
            <a:ext cx="1077845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A221BC5-9671-447B-8DA1-4C44BCBF8D6E}"/>
              </a:ext>
            </a:extLst>
          </p:cNvPr>
          <p:cNvSpPr/>
          <p:nvPr/>
        </p:nvSpPr>
        <p:spPr>
          <a:xfrm>
            <a:off x="2855904" y="2205891"/>
            <a:ext cx="1077845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17C681-4260-4A69-8285-F1AF89DBC441}"/>
              </a:ext>
            </a:extLst>
          </p:cNvPr>
          <p:cNvSpPr/>
          <p:nvPr/>
        </p:nvSpPr>
        <p:spPr>
          <a:xfrm>
            <a:off x="2855904" y="1932000"/>
            <a:ext cx="1077845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session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8D78C2-69BF-4DCC-BE01-0403B10E6ECD}"/>
              </a:ext>
            </a:extLst>
          </p:cNvPr>
          <p:cNvSpPr/>
          <p:nvPr/>
        </p:nvSpPr>
        <p:spPr>
          <a:xfrm>
            <a:off x="4042573" y="1932000"/>
            <a:ext cx="1085262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C4ECF24-9569-4CCF-B8F0-3BD38E0C3168}"/>
              </a:ext>
            </a:extLst>
          </p:cNvPr>
          <p:cNvSpPr/>
          <p:nvPr/>
        </p:nvSpPr>
        <p:spPr>
          <a:xfrm>
            <a:off x="4042571" y="2385549"/>
            <a:ext cx="1085263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absfile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6BD0C97-A6C6-4FE4-9B6B-559D4A8CCEBA}"/>
              </a:ext>
            </a:extLst>
          </p:cNvPr>
          <p:cNvSpPr/>
          <p:nvPr/>
        </p:nvSpPr>
        <p:spPr>
          <a:xfrm>
            <a:off x="5232537" y="1912273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F9B2BB9-4AB3-4012-9717-37F604FFE6F2}"/>
              </a:ext>
            </a:extLst>
          </p:cNvPr>
          <p:cNvSpPr/>
          <p:nvPr/>
        </p:nvSpPr>
        <p:spPr>
          <a:xfrm>
            <a:off x="2452895" y="665493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0DD094C-605F-418D-8FEF-BE2C20BB3C53}"/>
              </a:ext>
            </a:extLst>
          </p:cNvPr>
          <p:cNvSpPr/>
          <p:nvPr/>
        </p:nvSpPr>
        <p:spPr>
          <a:xfrm>
            <a:off x="3608223" y="668182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B425F64-2324-4728-9E0F-1DE3DBE2FC45}"/>
              </a:ext>
            </a:extLst>
          </p:cNvPr>
          <p:cNvSpPr/>
          <p:nvPr/>
        </p:nvSpPr>
        <p:spPr>
          <a:xfrm>
            <a:off x="4757680" y="672455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D32D855-2EDB-46AA-868C-3B5B7C56446B}"/>
              </a:ext>
            </a:extLst>
          </p:cNvPr>
          <p:cNvSpPr/>
          <p:nvPr/>
        </p:nvSpPr>
        <p:spPr>
          <a:xfrm>
            <a:off x="5829921" y="657247"/>
            <a:ext cx="82995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Excel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AD08368-E37A-41DA-B22C-F2A32AACB03A}"/>
              </a:ext>
            </a:extLst>
          </p:cNvPr>
          <p:cNvSpPr/>
          <p:nvPr/>
        </p:nvSpPr>
        <p:spPr>
          <a:xfrm>
            <a:off x="6751817" y="661802"/>
            <a:ext cx="102023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2BE524C-9CAD-4EF0-B1E5-F9330533C042}"/>
              </a:ext>
            </a:extLst>
          </p:cNvPr>
          <p:cNvSpPr/>
          <p:nvPr/>
        </p:nvSpPr>
        <p:spPr>
          <a:xfrm>
            <a:off x="8625166" y="664746"/>
            <a:ext cx="94463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64430F-C6DA-4740-8385-B72AA0265598}"/>
              </a:ext>
            </a:extLst>
          </p:cNvPr>
          <p:cNvSpPr/>
          <p:nvPr/>
        </p:nvSpPr>
        <p:spPr>
          <a:xfrm>
            <a:off x="9652282" y="677805"/>
            <a:ext cx="88808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23CAF16-EF4D-44CF-B4F4-3A2C82555877}"/>
              </a:ext>
            </a:extLst>
          </p:cNvPr>
          <p:cNvSpPr/>
          <p:nvPr/>
        </p:nvSpPr>
        <p:spPr>
          <a:xfrm>
            <a:off x="10609918" y="661419"/>
            <a:ext cx="124438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Threads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02F79E1-D8E1-4B7C-B5B1-FCBFC4AE350B}"/>
              </a:ext>
            </a:extLst>
          </p:cNvPr>
          <p:cNvSpPr/>
          <p:nvPr/>
        </p:nvSpPr>
        <p:spPr>
          <a:xfrm>
            <a:off x="9489552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.debug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F7895A2D-CDED-41B9-A36B-F1B10D927260}"/>
              </a:ext>
            </a:extLst>
          </p:cNvPr>
          <p:cNvSpPr/>
          <p:nvPr/>
        </p:nvSpPr>
        <p:spPr>
          <a:xfrm>
            <a:off x="10733495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.format/.parse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E244D7C-8EA5-4B10-90FD-1E34D4003B6A}"/>
              </a:ext>
            </a:extLst>
          </p:cNvPr>
          <p:cNvSpPr/>
          <p:nvPr/>
        </p:nvSpPr>
        <p:spPr>
          <a:xfrm>
            <a:off x="10730482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627285F-F4C1-4EC3-B3A0-81D933362CA3}"/>
              </a:ext>
            </a:extLst>
          </p:cNvPr>
          <p:cNvSpPr/>
          <p:nvPr/>
        </p:nvSpPr>
        <p:spPr>
          <a:xfrm>
            <a:off x="8236485" y="406191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[Global]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823FDE4-1066-40A0-8B79-8703E6CE5919}"/>
              </a:ext>
            </a:extLst>
          </p:cNvPr>
          <p:cNvSpPr/>
          <p:nvPr/>
        </p:nvSpPr>
        <p:spPr>
          <a:xfrm>
            <a:off x="5318564" y="3075582"/>
            <a:ext cx="1366806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1A8AE75-B941-4B43-9878-52931CC0669C}"/>
              </a:ext>
            </a:extLst>
          </p:cNvPr>
          <p:cNvSpPr/>
          <p:nvPr/>
        </p:nvSpPr>
        <p:spPr>
          <a:xfrm>
            <a:off x="2155497" y="3701237"/>
            <a:ext cx="1429761" cy="538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B1E1A83-124D-4692-B019-2F6060E2043C}"/>
              </a:ext>
            </a:extLst>
          </p:cNvPr>
          <p:cNvSpPr/>
          <p:nvPr/>
        </p:nvSpPr>
        <p:spPr>
          <a:xfrm>
            <a:off x="3709423" y="3081277"/>
            <a:ext cx="1486007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efwRestAPI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E41004-0516-4EA2-BE45-FFF26A70D51A}"/>
              </a:ext>
            </a:extLst>
          </p:cNvPr>
          <p:cNvSpPr/>
          <p:nvPr/>
        </p:nvSpPr>
        <p:spPr>
          <a:xfrm>
            <a:off x="4560994" y="3713220"/>
            <a:ext cx="2113230" cy="52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downloadServlet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9888F8B-E139-4CB5-A04B-3CC247911DB9}"/>
              </a:ext>
            </a:extLst>
          </p:cNvPr>
          <p:cNvSpPr/>
          <p:nvPr/>
        </p:nvSpPr>
        <p:spPr>
          <a:xfrm>
            <a:off x="4781649" y="4339859"/>
            <a:ext cx="1878222" cy="536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uploadServlet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8D7EF5C-D484-41EA-9E1D-59CDEEBA23BE}"/>
              </a:ext>
            </a:extLst>
          </p:cNvPr>
          <p:cNvSpPr/>
          <p:nvPr/>
        </p:nvSpPr>
        <p:spPr>
          <a:xfrm>
            <a:off x="3084529" y="4329626"/>
            <a:ext cx="1592862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drawServlet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C3EAF-0674-43C2-995D-92393C03CEAE}"/>
              </a:ext>
            </a:extLst>
          </p:cNvPr>
          <p:cNvSpPr txBox="1"/>
          <p:nvPr/>
        </p:nvSpPr>
        <p:spPr>
          <a:xfrm>
            <a:off x="1156167" y="6289058"/>
            <a:ext cx="1391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21,…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TomcatのSSL設定をしてみる｜株式会社ネットアシスト">
            <a:extLst>
              <a:ext uri="{FF2B5EF4-FFF2-40B4-BE49-F238E27FC236}">
                <a16:creationId xmlns:a16="http://schemas.microsoft.com/office/drawing/2014/main" id="{9A255271-260A-4F20-A1B9-579C189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25" y="5599531"/>
            <a:ext cx="1023581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| Java Wiki | Fandom">
            <a:extLst>
              <a:ext uri="{FF2B5EF4-FFF2-40B4-BE49-F238E27FC236}">
                <a16:creationId xmlns:a16="http://schemas.microsoft.com/office/drawing/2014/main" id="{A89207DE-D5D3-45D0-B302-DB7A029D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2315"/>
            <a:ext cx="1625685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D63596-6C24-44FC-A43E-86C1D557CF6D}"/>
              </a:ext>
            </a:extLst>
          </p:cNvPr>
          <p:cNvSpPr txBox="1"/>
          <p:nvPr/>
        </p:nvSpPr>
        <p:spPr>
          <a:xfrm>
            <a:off x="3875924" y="6309072"/>
            <a:ext cx="22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7,…,11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F69B75-A8F0-4AC6-8344-2A0B38F80B2B}"/>
              </a:ext>
            </a:extLst>
          </p:cNvPr>
          <p:cNvSpPr txBox="1"/>
          <p:nvPr/>
        </p:nvSpPr>
        <p:spPr>
          <a:xfrm>
            <a:off x="6776158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b="1" dirty="0">
                <a:solidFill>
                  <a:srgbClr val="FF0000"/>
                </a:solidFill>
              </a:rPr>
              <a:t>24.2.2</a:t>
            </a:r>
            <a:r>
              <a:rPr kumimoji="1" lang="en-US" altLang="ja-JP" sz="3000" b="1" dirty="0">
                <a:solidFill>
                  <a:srgbClr val="FF0000"/>
                </a:solidFill>
              </a:rPr>
              <a:t>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8C9D19-6057-4D66-983B-F43E8EF8C71F}"/>
              </a:ext>
            </a:extLst>
          </p:cNvPr>
          <p:cNvSpPr/>
          <p:nvPr/>
        </p:nvSpPr>
        <p:spPr>
          <a:xfrm>
            <a:off x="7832157" y="660416"/>
            <a:ext cx="736384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C8F7F6A-9036-44FF-922C-D5F398FF8E65}"/>
              </a:ext>
            </a:extLst>
          </p:cNvPr>
          <p:cNvSpPr/>
          <p:nvPr/>
        </p:nvSpPr>
        <p:spPr>
          <a:xfrm>
            <a:off x="1156168" y="4329625"/>
            <a:ext cx="1807797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previewServlet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raalVM">
            <a:extLst>
              <a:ext uri="{FF2B5EF4-FFF2-40B4-BE49-F238E27FC236}">
                <a16:creationId xmlns:a16="http://schemas.microsoft.com/office/drawing/2014/main" id="{9F124A6E-6062-4DBA-ADF2-B7F7F2FF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58" y="5353785"/>
            <a:ext cx="1276985" cy="9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04DCB3-8474-455C-95A7-D113DCB2166F}"/>
              </a:ext>
            </a:extLst>
          </p:cNvPr>
          <p:cNvSpPr txBox="1"/>
          <p:nvPr/>
        </p:nvSpPr>
        <p:spPr>
          <a:xfrm>
            <a:off x="5679395" y="6227401"/>
            <a:ext cx="109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/>
              <a:t>GraalJS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054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160</Words>
  <Application>Microsoft Office PowerPoint</Application>
  <PresentationFormat>ワイド画面</PresentationFormat>
  <Paragraphs>103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275</cp:revision>
  <dcterms:created xsi:type="dcterms:W3CDTF">2024-10-02T03:00:54Z</dcterms:created>
  <dcterms:modified xsi:type="dcterms:W3CDTF">2025-08-08T14:41:19Z</dcterms:modified>
</cp:coreProperties>
</file>