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25" autoAdjust="0"/>
  </p:normalViewPr>
  <p:slideViewPr>
    <p:cSldViewPr snapToGrid="0">
      <p:cViewPr>
        <p:scale>
          <a:sx n="66" d="100"/>
          <a:sy n="66" d="100"/>
        </p:scale>
        <p:origin x="64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A68BC-8F81-4B0D-92FD-71EB7813FF7D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D2189-677E-4281-8FAF-152C4B641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38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D2189-677E-4281-8FAF-152C4B64122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1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E21FB-7B9B-4B8A-BD31-7E3C9BFD8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15E089-8773-43B2-B379-FA9E4A5B7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6A73E2-A2A5-45A4-B561-E4C539A3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A4A5F-70F7-40C6-8E04-CDBAE44B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BD48F7-CCD2-4858-BCC3-7974E3B0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40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ED385-6339-4331-9733-2C6862EB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6C4634-0E5F-447D-A57F-1C774F425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85B81A-004F-4D6A-96D1-7DA7B0DC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B97D5E-A0A9-4C0F-A6A1-67836186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6D04AD-D0CB-4ADA-A62A-1C16F32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03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48D1F5-47A0-4C6E-83A7-3332B1FA8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53C1E-3B07-48D2-9C8A-712DF9E53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333D73-7A94-446A-A124-9FA09838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C537B-F5B2-45DE-B536-A37852EA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C71275-8D71-4029-BDB8-7CFF16B2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66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A61FD-958C-42B9-8368-17ED26C9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E38893-5B98-4D84-91BC-3D383DE1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F7E8E-2E09-4D85-A8EE-FB25CF4F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E2AE92-E732-4314-ACA4-4BEA9CC9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4141C9-38C8-48A6-B3DB-FE92C08E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79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4FFDC-B34B-4292-B10C-1CAB0E67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631CD6-C8FE-4AFA-A4D0-3A7F190A5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456C41-A664-4B32-B635-AB3B6B0A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02D77C-D709-4319-A4CE-C6570F42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BD2DD-4DB6-4665-BBF5-F51A4B11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2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B3CED-7321-42B9-B992-1A15E2AF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481BD9-BFB4-48D9-94CE-BCE965F20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582307-11B2-4977-A762-B1290540F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C7820-5FB3-47C7-8409-9D4B782E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7EBF25-8DD3-40F1-8044-704DA4CB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1E78E4-44BE-40B3-852C-326C1F65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5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B2DB9-E920-41FE-AEA6-C795ECD4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4D2B2D-449C-43F9-B282-4331A4BE3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BABC58-1449-41E7-A79F-C5972B76F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510873-8001-4351-95D1-864CAF9FA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14FE03-C551-4A03-B740-99ABF3CD7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85166C-31C6-4C10-B11A-B71F80AD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5752BE-70BE-49F7-BF3B-75C16D35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12EAEF-7651-430E-961E-614770DE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34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A771C-5353-490F-88E8-3F057387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2D63AF-9575-4D25-91BD-22F1CD44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26ECFD-52AC-4DF2-AF31-82875BC5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B7E643-35B9-44E2-BD79-D32437CB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6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A60E953-9AC4-4153-8737-17FD3B9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E0DF9BD-C52C-46A7-946B-E9ADE18D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B7D346-440D-413A-861F-CEB12C24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4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15867-FECD-437B-BB91-81F86480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508BB-4A29-4397-A69E-625B2EDF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CB1C1C-5417-4E73-8B28-80CD0EFCD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09C190-3D58-45BE-976C-F9CB0AE2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24785-A931-4009-A26B-C4A6A916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EAE48C-B251-4EB8-9050-8E4105E6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61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6B8A2-D0B5-4545-8A26-9D5E40B0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42E597-01D9-4E95-854B-E82594B9F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180A5-F9FE-4FFF-9059-F2975192E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903FB6-A2FE-42D5-8CFA-853E1E11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3D3128-DEBF-47AC-A62E-483543D3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1A0F8F-08B1-4DFB-B4B9-34F8146F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82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87D4C7-AF1B-4D9D-8C26-37FC9A43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CBE4F9-0F00-4D7F-8909-49C636E1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9BFB79-7D44-44F9-94E9-B48B43B7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FEEF-E18A-4475-85ED-60EC09292CB4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5A699-536E-4919-B976-7305DA1F9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650939-9E17-4E2E-BEF4-C79717124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53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0" y="0"/>
            <a:ext cx="12192000" cy="406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err="1">
                <a:solidFill>
                  <a:schemeClr val="tx1"/>
                </a:solidFill>
              </a:rPr>
              <a:t>e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fw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framework </a:t>
            </a:r>
            <a:r>
              <a:rPr lang="en-US" altLang="ja-JP" sz="2000" b="1" dirty="0">
                <a:solidFill>
                  <a:schemeClr val="tx1"/>
                </a:solidFill>
              </a:rPr>
              <a:t>(flow)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6477002" y="609600"/>
            <a:ext cx="2192020" cy="3341756"/>
          </a:xfrm>
          <a:prstGeom prst="roundRect">
            <a:avLst>
              <a:gd name="adj" fmla="val 1156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Page 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2275840" y="6014402"/>
            <a:ext cx="9767570" cy="698682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efw</a:t>
            </a:r>
            <a:r>
              <a:rPr kumimoji="1" lang="en-US" altLang="ja-JP" dirty="0">
                <a:solidFill>
                  <a:schemeClr val="tx1"/>
                </a:solidFill>
              </a:rPr>
              <a:t> framework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7CAB7B5-AEC5-4A14-B9D1-F7142397C380}"/>
              </a:ext>
            </a:extLst>
          </p:cNvPr>
          <p:cNvSpPr/>
          <p:nvPr/>
        </p:nvSpPr>
        <p:spPr>
          <a:xfrm>
            <a:off x="9832340" y="609600"/>
            <a:ext cx="2192020" cy="5242560"/>
          </a:xfrm>
          <a:prstGeom prst="roundRect">
            <a:avLst>
              <a:gd name="adj" fmla="val 1064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Outside </a:t>
            </a:r>
            <a:r>
              <a:rPr kumimoji="1" lang="en-US" altLang="ja-JP" dirty="0" err="1">
                <a:solidFill>
                  <a:schemeClr val="tx1"/>
                </a:solidFill>
              </a:rPr>
              <a:t>Sql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3EE4F71-828F-49B3-8402-745ADB1FDA01}"/>
              </a:ext>
            </a:extLst>
          </p:cNvPr>
          <p:cNvSpPr/>
          <p:nvPr/>
        </p:nvSpPr>
        <p:spPr>
          <a:xfrm>
            <a:off x="2275840" y="609600"/>
            <a:ext cx="2192020" cy="3341756"/>
          </a:xfrm>
          <a:prstGeom prst="roundRect">
            <a:avLst>
              <a:gd name="adj" fmla="val 1076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View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EFA296A-086B-41AF-A4EE-F757AAF09EA7}"/>
              </a:ext>
            </a:extLst>
          </p:cNvPr>
          <p:cNvSpPr/>
          <p:nvPr/>
        </p:nvSpPr>
        <p:spPr>
          <a:xfrm>
            <a:off x="6477002" y="4113598"/>
            <a:ext cx="2192020" cy="789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Batch 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A4F07E6-E5FF-49FB-A64E-F5418C17E6A9}"/>
              </a:ext>
            </a:extLst>
          </p:cNvPr>
          <p:cNvSpPr/>
          <p:nvPr/>
        </p:nvSpPr>
        <p:spPr>
          <a:xfrm>
            <a:off x="6477002" y="5062720"/>
            <a:ext cx="2192020" cy="789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Rest API 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AE96E15-1B7E-4474-A8E6-36640BE62755}"/>
              </a:ext>
            </a:extLst>
          </p:cNvPr>
          <p:cNvGrpSpPr/>
          <p:nvPr/>
        </p:nvGrpSpPr>
        <p:grpSpPr>
          <a:xfrm>
            <a:off x="154498" y="620099"/>
            <a:ext cx="1193800" cy="1463567"/>
            <a:chOff x="167640" y="379844"/>
            <a:chExt cx="1193800" cy="1463567"/>
          </a:xfrm>
        </p:grpSpPr>
        <p:pic>
          <p:nvPicPr>
            <p:cNvPr id="16" name="Picture 4" descr="Google Chrome - Wikipedia">
              <a:extLst>
                <a:ext uri="{FF2B5EF4-FFF2-40B4-BE49-F238E27FC236}">
                  <a16:creationId xmlns:a16="http://schemas.microsoft.com/office/drawing/2014/main" id="{207E6172-4AFE-4846-8A8F-B6FCBA700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026" y="1502257"/>
              <a:ext cx="328329" cy="328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Mozilla Firefox - Wikipedia">
              <a:extLst>
                <a:ext uri="{FF2B5EF4-FFF2-40B4-BE49-F238E27FC236}">
                  <a16:creationId xmlns:a16="http://schemas.microsoft.com/office/drawing/2014/main" id="{500E9DC5-13BA-4DD7-8168-BD3992E4E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375" y="1502257"/>
              <a:ext cx="328329" cy="341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Microsoft Edge Browser - Windows に無料でダウンロードしてインストールする | Microsoft Store">
              <a:extLst>
                <a:ext uri="{FF2B5EF4-FFF2-40B4-BE49-F238E27FC236}">
                  <a16:creationId xmlns:a16="http://schemas.microsoft.com/office/drawing/2014/main" id="{23B42DCF-0648-49AC-85E5-37C55DF33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724" y="1515082"/>
              <a:ext cx="328329" cy="328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テレビ・モニター」アイコン・イラストのフリー素材（商用可）">
              <a:extLst>
                <a:ext uri="{FF2B5EF4-FFF2-40B4-BE49-F238E27FC236}">
                  <a16:creationId xmlns:a16="http://schemas.microsoft.com/office/drawing/2014/main" id="{57BED73C-57D9-4DBF-95C9-DACD5919E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" y="379844"/>
              <a:ext cx="11938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AutoShape 10" descr="Batファイル Icon - 無料ダウンロード (ファイルとフォルダ Icons) | IconScout">
            <a:extLst>
              <a:ext uri="{FF2B5EF4-FFF2-40B4-BE49-F238E27FC236}">
                <a16:creationId xmlns:a16="http://schemas.microsoft.com/office/drawing/2014/main" id="{DAE7480D-782F-4BD7-A0B1-966E975111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9" name="Picture 6" descr="バッチファイル処理の初歩 - 生活情報オンライン">
            <a:extLst>
              <a:ext uri="{FF2B5EF4-FFF2-40B4-BE49-F238E27FC236}">
                <a16:creationId xmlns:a16="http://schemas.microsoft.com/office/drawing/2014/main" id="{36E7A5AE-889F-46F7-909D-9B3F4E2FD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1" y="3970538"/>
            <a:ext cx="932500" cy="9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ac】シェルスクリプトの使い方 | 林檎コンピュータ">
            <a:extLst>
              <a:ext uri="{FF2B5EF4-FFF2-40B4-BE49-F238E27FC236}">
                <a16:creationId xmlns:a16="http://schemas.microsoft.com/office/drawing/2014/main" id="{43C847A5-61BA-4AC1-8DDD-E765D55AA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21" y="4069858"/>
            <a:ext cx="903358" cy="93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15 fundamental tips on REST API design | by Williams O | Medium">
            <a:extLst>
              <a:ext uri="{FF2B5EF4-FFF2-40B4-BE49-F238E27FC236}">
                <a16:creationId xmlns:a16="http://schemas.microsoft.com/office/drawing/2014/main" id="{85E6B812-1B1D-46F5-B315-5C6766E6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3" y="5002357"/>
            <a:ext cx="1981196" cy="112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矢印: 左 20">
            <a:extLst>
              <a:ext uri="{FF2B5EF4-FFF2-40B4-BE49-F238E27FC236}">
                <a16:creationId xmlns:a16="http://schemas.microsoft.com/office/drawing/2014/main" id="{B286E444-819A-469D-BD21-F42BC0A0AB89}"/>
              </a:ext>
            </a:extLst>
          </p:cNvPr>
          <p:cNvSpPr/>
          <p:nvPr/>
        </p:nvSpPr>
        <p:spPr>
          <a:xfrm flipH="1">
            <a:off x="4582160" y="974321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左 37">
            <a:extLst>
              <a:ext uri="{FF2B5EF4-FFF2-40B4-BE49-F238E27FC236}">
                <a16:creationId xmlns:a16="http://schemas.microsoft.com/office/drawing/2014/main" id="{09475302-03BD-4EC7-8413-C6CB37050105}"/>
              </a:ext>
            </a:extLst>
          </p:cNvPr>
          <p:cNvSpPr/>
          <p:nvPr/>
        </p:nvSpPr>
        <p:spPr>
          <a:xfrm>
            <a:off x="4574551" y="1357736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左 38">
            <a:extLst>
              <a:ext uri="{FF2B5EF4-FFF2-40B4-BE49-F238E27FC236}">
                <a16:creationId xmlns:a16="http://schemas.microsoft.com/office/drawing/2014/main" id="{AB172D22-310C-4996-9933-A3841BDA052A}"/>
              </a:ext>
            </a:extLst>
          </p:cNvPr>
          <p:cNvSpPr/>
          <p:nvPr/>
        </p:nvSpPr>
        <p:spPr>
          <a:xfrm flipH="1">
            <a:off x="4571992" y="2628280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左 39">
            <a:extLst>
              <a:ext uri="{FF2B5EF4-FFF2-40B4-BE49-F238E27FC236}">
                <a16:creationId xmlns:a16="http://schemas.microsoft.com/office/drawing/2014/main" id="{9F54466B-1CAF-4B17-A2FF-5D0B990017D7}"/>
              </a:ext>
            </a:extLst>
          </p:cNvPr>
          <p:cNvSpPr/>
          <p:nvPr/>
        </p:nvSpPr>
        <p:spPr>
          <a:xfrm>
            <a:off x="4564383" y="3011695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矢印: 左 40">
            <a:extLst>
              <a:ext uri="{FF2B5EF4-FFF2-40B4-BE49-F238E27FC236}">
                <a16:creationId xmlns:a16="http://schemas.microsoft.com/office/drawing/2014/main" id="{B4375830-5005-45F8-958F-3842AE61707E}"/>
              </a:ext>
            </a:extLst>
          </p:cNvPr>
          <p:cNvSpPr/>
          <p:nvPr/>
        </p:nvSpPr>
        <p:spPr>
          <a:xfrm flipH="1">
            <a:off x="8747755" y="2636361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左 41">
            <a:extLst>
              <a:ext uri="{FF2B5EF4-FFF2-40B4-BE49-F238E27FC236}">
                <a16:creationId xmlns:a16="http://schemas.microsoft.com/office/drawing/2014/main" id="{E26D708D-77CD-49C5-B7D0-33369D56EDE6}"/>
              </a:ext>
            </a:extLst>
          </p:cNvPr>
          <p:cNvSpPr/>
          <p:nvPr/>
        </p:nvSpPr>
        <p:spPr>
          <a:xfrm>
            <a:off x="8740147" y="3019776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左 42">
            <a:extLst>
              <a:ext uri="{FF2B5EF4-FFF2-40B4-BE49-F238E27FC236}">
                <a16:creationId xmlns:a16="http://schemas.microsoft.com/office/drawing/2014/main" id="{ADCBA204-653E-4879-B47A-3F7C4BEFB80E}"/>
              </a:ext>
            </a:extLst>
          </p:cNvPr>
          <p:cNvSpPr/>
          <p:nvPr/>
        </p:nvSpPr>
        <p:spPr>
          <a:xfrm flipH="1">
            <a:off x="8740146" y="4139362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左 43">
            <a:extLst>
              <a:ext uri="{FF2B5EF4-FFF2-40B4-BE49-F238E27FC236}">
                <a16:creationId xmlns:a16="http://schemas.microsoft.com/office/drawing/2014/main" id="{751D8C5B-0D6D-452C-8C23-3C0B89C06494}"/>
              </a:ext>
            </a:extLst>
          </p:cNvPr>
          <p:cNvSpPr/>
          <p:nvPr/>
        </p:nvSpPr>
        <p:spPr>
          <a:xfrm>
            <a:off x="8732538" y="4522777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左 44">
            <a:extLst>
              <a:ext uri="{FF2B5EF4-FFF2-40B4-BE49-F238E27FC236}">
                <a16:creationId xmlns:a16="http://schemas.microsoft.com/office/drawing/2014/main" id="{97AB1E2B-7C8C-45E9-A048-F8B0BB1CC82A}"/>
              </a:ext>
            </a:extLst>
          </p:cNvPr>
          <p:cNvSpPr/>
          <p:nvPr/>
        </p:nvSpPr>
        <p:spPr>
          <a:xfrm flipH="1">
            <a:off x="8770633" y="5040244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左 45">
            <a:extLst>
              <a:ext uri="{FF2B5EF4-FFF2-40B4-BE49-F238E27FC236}">
                <a16:creationId xmlns:a16="http://schemas.microsoft.com/office/drawing/2014/main" id="{BAFFE881-2FFE-47DE-A58C-FC6CB9402FE1}"/>
              </a:ext>
            </a:extLst>
          </p:cNvPr>
          <p:cNvSpPr/>
          <p:nvPr/>
        </p:nvSpPr>
        <p:spPr>
          <a:xfrm>
            <a:off x="8763025" y="5423659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左 46">
            <a:extLst>
              <a:ext uri="{FF2B5EF4-FFF2-40B4-BE49-F238E27FC236}">
                <a16:creationId xmlns:a16="http://schemas.microsoft.com/office/drawing/2014/main" id="{A7316D60-65A6-437D-8D14-EF1C5999E180}"/>
              </a:ext>
            </a:extLst>
          </p:cNvPr>
          <p:cNvSpPr/>
          <p:nvPr/>
        </p:nvSpPr>
        <p:spPr>
          <a:xfrm flipH="1">
            <a:off x="1419422" y="907422"/>
            <a:ext cx="738314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矢印: 左 47">
            <a:extLst>
              <a:ext uri="{FF2B5EF4-FFF2-40B4-BE49-F238E27FC236}">
                <a16:creationId xmlns:a16="http://schemas.microsoft.com/office/drawing/2014/main" id="{2CFF742B-60F6-4BDD-834F-B9B7CE2F6F9A}"/>
              </a:ext>
            </a:extLst>
          </p:cNvPr>
          <p:cNvSpPr/>
          <p:nvPr/>
        </p:nvSpPr>
        <p:spPr>
          <a:xfrm>
            <a:off x="1411815" y="1290837"/>
            <a:ext cx="738314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矢印: 左 48">
            <a:extLst>
              <a:ext uri="{FF2B5EF4-FFF2-40B4-BE49-F238E27FC236}">
                <a16:creationId xmlns:a16="http://schemas.microsoft.com/office/drawing/2014/main" id="{5EC79E66-DE2D-4B62-BAC2-B2B61F47F64E}"/>
              </a:ext>
            </a:extLst>
          </p:cNvPr>
          <p:cNvSpPr/>
          <p:nvPr/>
        </p:nvSpPr>
        <p:spPr>
          <a:xfrm flipH="1">
            <a:off x="2398612" y="4108598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 49">
            <a:extLst>
              <a:ext uri="{FF2B5EF4-FFF2-40B4-BE49-F238E27FC236}">
                <a16:creationId xmlns:a16="http://schemas.microsoft.com/office/drawing/2014/main" id="{84E69829-318F-48C4-B8AF-5A3101A28929}"/>
              </a:ext>
            </a:extLst>
          </p:cNvPr>
          <p:cNvSpPr/>
          <p:nvPr/>
        </p:nvSpPr>
        <p:spPr>
          <a:xfrm>
            <a:off x="2391005" y="4492013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左 50">
            <a:extLst>
              <a:ext uri="{FF2B5EF4-FFF2-40B4-BE49-F238E27FC236}">
                <a16:creationId xmlns:a16="http://schemas.microsoft.com/office/drawing/2014/main" id="{7271FD4E-F889-443E-909F-391DC423C7EE}"/>
              </a:ext>
            </a:extLst>
          </p:cNvPr>
          <p:cNvSpPr/>
          <p:nvPr/>
        </p:nvSpPr>
        <p:spPr>
          <a:xfrm flipH="1">
            <a:off x="2396003" y="5046215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左 51">
            <a:extLst>
              <a:ext uri="{FF2B5EF4-FFF2-40B4-BE49-F238E27FC236}">
                <a16:creationId xmlns:a16="http://schemas.microsoft.com/office/drawing/2014/main" id="{8B9EA01B-A7E3-4151-9C77-D9EFD5F276FD}"/>
              </a:ext>
            </a:extLst>
          </p:cNvPr>
          <p:cNvSpPr/>
          <p:nvPr/>
        </p:nvSpPr>
        <p:spPr>
          <a:xfrm>
            <a:off x="2388396" y="5429630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E2602AF-789E-4C5B-BBFE-8C2DF5AAED1B}"/>
              </a:ext>
            </a:extLst>
          </p:cNvPr>
          <p:cNvSpPr/>
          <p:nvPr/>
        </p:nvSpPr>
        <p:spPr>
          <a:xfrm>
            <a:off x="3243140" y="947375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eventId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D60E2CB-32DA-4F90-893D-5144D58875C0}"/>
              </a:ext>
            </a:extLst>
          </p:cNvPr>
          <p:cNvSpPr/>
          <p:nvPr/>
        </p:nvSpPr>
        <p:spPr>
          <a:xfrm>
            <a:off x="3243140" y="2601334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params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EE167227-DB35-4A70-93D5-E37D00A0670F}"/>
              </a:ext>
            </a:extLst>
          </p:cNvPr>
          <p:cNvSpPr/>
          <p:nvPr/>
        </p:nvSpPr>
        <p:spPr>
          <a:xfrm>
            <a:off x="6451602" y="1376277"/>
            <a:ext cx="1906372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paramsFormat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7701B937-FE94-44CC-92E1-FB06E6555556}"/>
              </a:ext>
            </a:extLst>
          </p:cNvPr>
          <p:cNvSpPr/>
          <p:nvPr/>
        </p:nvSpPr>
        <p:spPr>
          <a:xfrm>
            <a:off x="7430101" y="2636361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params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73420F5D-5788-45C4-B991-A048C56F857E}"/>
              </a:ext>
            </a:extLst>
          </p:cNvPr>
          <p:cNvSpPr/>
          <p:nvPr/>
        </p:nvSpPr>
        <p:spPr>
          <a:xfrm>
            <a:off x="6428756" y="3043079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result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87CBC3CC-07F2-47F5-A6A3-AAFE85C52BFE}"/>
              </a:ext>
            </a:extLst>
          </p:cNvPr>
          <p:cNvSpPr/>
          <p:nvPr/>
        </p:nvSpPr>
        <p:spPr>
          <a:xfrm>
            <a:off x="9812002" y="3019776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record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炎のアイコン">
            <a:extLst>
              <a:ext uri="{FF2B5EF4-FFF2-40B4-BE49-F238E27FC236}">
                <a16:creationId xmlns:a16="http://schemas.microsoft.com/office/drawing/2014/main" id="{3D8ED6BB-0AE6-468A-AE08-8EBDD58C6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31" y="1084418"/>
            <a:ext cx="259693" cy="32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太陽のシンプルイラスト ＜無料＞ | かわいいフリー素材 イラストK">
            <a:extLst>
              <a:ext uri="{FF2B5EF4-FFF2-40B4-BE49-F238E27FC236}">
                <a16:creationId xmlns:a16="http://schemas.microsoft.com/office/drawing/2014/main" id="{6F65F073-C65E-4A24-A08C-CF3B1260E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25" y="2754758"/>
            <a:ext cx="698682" cy="69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Design Ppt Data Gear Icon Download HQ PNG ICON free | FreePNGImg">
            <a:extLst>
              <a:ext uri="{FF2B5EF4-FFF2-40B4-BE49-F238E27FC236}">
                <a16:creationId xmlns:a16="http://schemas.microsoft.com/office/drawing/2014/main" id="{3BE89781-085B-41CF-BB0E-D37EAD338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2" y="1942508"/>
            <a:ext cx="1330652" cy="103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833709-A0FE-4A45-9C51-2E3D3509D823}"/>
              </a:ext>
            </a:extLst>
          </p:cNvPr>
          <p:cNvSpPr/>
          <p:nvPr/>
        </p:nvSpPr>
        <p:spPr>
          <a:xfrm>
            <a:off x="4696461" y="790133"/>
            <a:ext cx="1614385" cy="2859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F7180093-AAE6-421D-B40B-A26833755050}"/>
              </a:ext>
            </a:extLst>
          </p:cNvPr>
          <p:cNvSpPr/>
          <p:nvPr/>
        </p:nvSpPr>
        <p:spPr>
          <a:xfrm>
            <a:off x="2430784" y="1480318"/>
            <a:ext cx="2265678" cy="2168815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A49BE33-A872-4BDE-8101-CE6662783294}"/>
              </a:ext>
            </a:extLst>
          </p:cNvPr>
          <p:cNvSpPr txBox="1"/>
          <p:nvPr/>
        </p:nvSpPr>
        <p:spPr>
          <a:xfrm>
            <a:off x="8199124" y="3132441"/>
            <a:ext cx="54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56" name="矢印: 左 55">
            <a:extLst>
              <a:ext uri="{FF2B5EF4-FFF2-40B4-BE49-F238E27FC236}">
                <a16:creationId xmlns:a16="http://schemas.microsoft.com/office/drawing/2014/main" id="{B9344E8C-8A07-46B2-9BCC-1D546027C35D}"/>
              </a:ext>
            </a:extLst>
          </p:cNvPr>
          <p:cNvSpPr/>
          <p:nvPr/>
        </p:nvSpPr>
        <p:spPr>
          <a:xfrm>
            <a:off x="7781977" y="3103972"/>
            <a:ext cx="391762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83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-964" y="0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err="1">
                <a:solidFill>
                  <a:schemeClr val="tx1"/>
                </a:solidFill>
              </a:rPr>
              <a:t>e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fw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framework (client)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167640" y="487680"/>
            <a:ext cx="11856720" cy="1158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Tags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181008" y="1729740"/>
            <a:ext cx="5101431" cy="11582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Attributes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70CBF4-E627-4519-95D7-E3E902C4B4EE}"/>
              </a:ext>
            </a:extLst>
          </p:cNvPr>
          <p:cNvSpPr/>
          <p:nvPr/>
        </p:nvSpPr>
        <p:spPr>
          <a:xfrm>
            <a:off x="167640" y="2956560"/>
            <a:ext cx="11856720" cy="1127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F693CEC-91F9-4DDA-9C0C-B03CC9BC54FE}"/>
              </a:ext>
            </a:extLst>
          </p:cNvPr>
          <p:cNvSpPr/>
          <p:nvPr/>
        </p:nvSpPr>
        <p:spPr>
          <a:xfrm>
            <a:off x="167640" y="4160520"/>
            <a:ext cx="9036356" cy="1127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ML5 - Wikipedia">
            <a:extLst>
              <a:ext uri="{FF2B5EF4-FFF2-40B4-BE49-F238E27FC236}">
                <a16:creationId xmlns:a16="http://schemas.microsoft.com/office/drawing/2014/main" id="{9EEC55CC-A600-437E-A81C-881DBD0B3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" y="5506720"/>
            <a:ext cx="1132840" cy="113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hrome - Wikipedia">
            <a:extLst>
              <a:ext uri="{FF2B5EF4-FFF2-40B4-BE49-F238E27FC236}">
                <a16:creationId xmlns:a16="http://schemas.microsoft.com/office/drawing/2014/main" id="{9D27DDC6-A2E3-4877-BF13-6E16BDA71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91" y="5699760"/>
            <a:ext cx="787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zilla Firefox - Wikipedia">
            <a:extLst>
              <a:ext uri="{FF2B5EF4-FFF2-40B4-BE49-F238E27FC236}">
                <a16:creationId xmlns:a16="http://schemas.microsoft.com/office/drawing/2014/main" id="{775B5A95-4A87-40DA-B06A-956FDA8F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89" y="5663089"/>
            <a:ext cx="789271" cy="82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Edge Browser - Windows に無料でダウンロードしてインストールする | Microsoft Store">
            <a:extLst>
              <a:ext uri="{FF2B5EF4-FFF2-40B4-BE49-F238E27FC236}">
                <a16:creationId xmlns:a16="http://schemas.microsoft.com/office/drawing/2014/main" id="{BCF60EFE-AFE0-4700-9187-CCE7CFCC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458" y="5699760"/>
            <a:ext cx="840740" cy="84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11A3137-8A2F-4259-A9C5-EB4FC1B9EE60}"/>
              </a:ext>
            </a:extLst>
          </p:cNvPr>
          <p:cNvSpPr/>
          <p:nvPr/>
        </p:nvSpPr>
        <p:spPr>
          <a:xfrm>
            <a:off x="1645489" y="64516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Client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77C416B-F86C-4B27-BA49-F4B4719F973B}"/>
              </a:ext>
            </a:extLst>
          </p:cNvPr>
          <p:cNvSpPr/>
          <p:nvPr/>
        </p:nvSpPr>
        <p:spPr>
          <a:xfrm>
            <a:off x="2897902" y="64516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4C4B690-28B8-46C9-BE66-DC7810A97071}"/>
              </a:ext>
            </a:extLst>
          </p:cNvPr>
          <p:cNvSpPr/>
          <p:nvPr/>
        </p:nvSpPr>
        <p:spPr>
          <a:xfrm>
            <a:off x="4137887" y="64516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Attr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15417FD-D0A5-4DF5-B9B6-2ACC8BAEF17C}"/>
              </a:ext>
            </a:extLst>
          </p:cNvPr>
          <p:cNvSpPr/>
          <p:nvPr/>
        </p:nvSpPr>
        <p:spPr>
          <a:xfrm>
            <a:off x="5364956" y="6604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Msg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1554BE0-394E-4A91-A12C-1D676789383D}"/>
              </a:ext>
            </a:extLst>
          </p:cNvPr>
          <p:cNvSpPr/>
          <p:nvPr/>
        </p:nvSpPr>
        <p:spPr>
          <a:xfrm>
            <a:off x="6604941" y="6604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Prop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B30DA2-B0E9-4C01-850A-996DAAF39CD6}"/>
              </a:ext>
            </a:extLst>
          </p:cNvPr>
          <p:cNvSpPr/>
          <p:nvPr/>
        </p:nvSpPr>
        <p:spPr>
          <a:xfrm>
            <a:off x="7829471" y="660400"/>
            <a:ext cx="1374525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elFinder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8C684C1-AB51-4EB3-AE99-C5A9EA006293}"/>
              </a:ext>
            </a:extLst>
          </p:cNvPr>
          <p:cNvSpPr/>
          <p:nvPr/>
        </p:nvSpPr>
        <p:spPr>
          <a:xfrm>
            <a:off x="9323172" y="6477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Chart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9E4D345-F319-4F99-8331-D98E1B633231}"/>
              </a:ext>
            </a:extLst>
          </p:cNvPr>
          <p:cNvSpPr/>
          <p:nvPr/>
        </p:nvSpPr>
        <p:spPr>
          <a:xfrm>
            <a:off x="10563157" y="645160"/>
            <a:ext cx="1273243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Barcode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6C898FE-69F0-4294-B203-BABA26F72B76}"/>
              </a:ext>
            </a:extLst>
          </p:cNvPr>
          <p:cNvSpPr/>
          <p:nvPr/>
        </p:nvSpPr>
        <p:spPr>
          <a:xfrm>
            <a:off x="5393765" y="1722120"/>
            <a:ext cx="6630595" cy="11582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Functions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B127EBF3-B9A0-402F-853C-93D3003F7167}"/>
              </a:ext>
            </a:extLst>
          </p:cNvPr>
          <p:cNvSpPr/>
          <p:nvPr/>
        </p:nvSpPr>
        <p:spPr>
          <a:xfrm>
            <a:off x="9994901" y="1887220"/>
            <a:ext cx="184150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efw.dialog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.wait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8448809-B50A-439D-B69F-A30BD2A3E922}"/>
              </a:ext>
            </a:extLst>
          </p:cNvPr>
          <p:cNvSpPr/>
          <p:nvPr/>
        </p:nvSpPr>
        <p:spPr>
          <a:xfrm>
            <a:off x="8042077" y="1887220"/>
            <a:ext cx="184149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efw.dialog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.alert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09961D6E-0CDE-47B6-9E33-B2AE6AB7EA28}"/>
              </a:ext>
            </a:extLst>
          </p:cNvPr>
          <p:cNvSpPr/>
          <p:nvPr/>
        </p:nvSpPr>
        <p:spPr>
          <a:xfrm>
            <a:off x="3755526" y="1871980"/>
            <a:ext cx="136788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data-shortcut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C02B6FC-D731-4E99-8323-989EA2DAA038}"/>
              </a:ext>
            </a:extLst>
          </p:cNvPr>
          <p:cNvSpPr/>
          <p:nvPr/>
        </p:nvSpPr>
        <p:spPr>
          <a:xfrm>
            <a:off x="2316993" y="1871980"/>
            <a:ext cx="1327207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data-format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4657ACA2-EFA4-441B-A9CD-95B178BCE8D1}"/>
              </a:ext>
            </a:extLst>
          </p:cNvPr>
          <p:cNvSpPr/>
          <p:nvPr/>
        </p:nvSpPr>
        <p:spPr>
          <a:xfrm>
            <a:off x="10430886" y="3098800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Js.cookie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01C40116-CAF0-4710-B398-C07749376B56}"/>
              </a:ext>
            </a:extLst>
          </p:cNvPr>
          <p:cNvSpPr/>
          <p:nvPr/>
        </p:nvSpPr>
        <p:spPr>
          <a:xfrm>
            <a:off x="2369579" y="3565049"/>
            <a:ext cx="1625520" cy="3719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.messages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E42A6EA-69F2-4D11-851B-8A560AE57123}"/>
              </a:ext>
            </a:extLst>
          </p:cNvPr>
          <p:cNvSpPr/>
          <p:nvPr/>
        </p:nvSpPr>
        <p:spPr>
          <a:xfrm>
            <a:off x="2369579" y="3124134"/>
            <a:ext cx="1625520" cy="3701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.format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A0AD0F57-BC06-4E34-BCC2-205A44AFE212}"/>
              </a:ext>
            </a:extLst>
          </p:cNvPr>
          <p:cNvSpPr/>
          <p:nvPr/>
        </p:nvSpPr>
        <p:spPr>
          <a:xfrm>
            <a:off x="657231" y="3093720"/>
            <a:ext cx="162552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efw.client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0555874-F27B-4644-A150-8C5F635B5815}"/>
              </a:ext>
            </a:extLst>
          </p:cNvPr>
          <p:cNvSpPr/>
          <p:nvPr/>
        </p:nvSpPr>
        <p:spPr>
          <a:xfrm>
            <a:off x="6809943" y="18796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9A4CD131-EB64-47CC-B623-0A825186DD86}"/>
              </a:ext>
            </a:extLst>
          </p:cNvPr>
          <p:cNvSpPr/>
          <p:nvPr/>
        </p:nvSpPr>
        <p:spPr>
          <a:xfrm>
            <a:off x="4125915" y="3111500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efw.chart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36B09CD7-012E-4AA8-9937-CE2266F9E204}"/>
              </a:ext>
            </a:extLst>
          </p:cNvPr>
          <p:cNvSpPr/>
          <p:nvPr/>
        </p:nvSpPr>
        <p:spPr>
          <a:xfrm>
            <a:off x="5612421" y="3111500"/>
            <a:ext cx="1540219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chartjs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94A551B4-7D7C-4706-B40B-D2ACDF59C4AE}"/>
              </a:ext>
            </a:extLst>
          </p:cNvPr>
          <p:cNvSpPr/>
          <p:nvPr/>
        </p:nvSpPr>
        <p:spPr>
          <a:xfrm>
            <a:off x="5612420" y="3565049"/>
            <a:ext cx="1540220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googlechart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731D4B1-F928-4EA2-A64E-4A3953085ED9}"/>
              </a:ext>
            </a:extLst>
          </p:cNvPr>
          <p:cNvSpPr/>
          <p:nvPr/>
        </p:nvSpPr>
        <p:spPr>
          <a:xfrm>
            <a:off x="7246726" y="3098800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efw.dialog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B077813C-3611-480F-9530-0C35A7FA4771}"/>
              </a:ext>
            </a:extLst>
          </p:cNvPr>
          <p:cNvSpPr/>
          <p:nvPr/>
        </p:nvSpPr>
        <p:spPr>
          <a:xfrm>
            <a:off x="8732391" y="3688909"/>
            <a:ext cx="1625520" cy="260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>
                <a:solidFill>
                  <a:schemeClr val="tx1"/>
                </a:solidFill>
              </a:rPr>
              <a:t>easytimer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BC9D707-58F2-41AA-ABF2-D8C5E6521817}"/>
              </a:ext>
            </a:extLst>
          </p:cNvPr>
          <p:cNvSpPr/>
          <p:nvPr/>
        </p:nvSpPr>
        <p:spPr>
          <a:xfrm>
            <a:off x="8725214" y="3397491"/>
            <a:ext cx="1625520" cy="2552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.bootstrap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5A032578-B4B7-4476-B260-47305D35EDE0}"/>
              </a:ext>
            </a:extLst>
          </p:cNvPr>
          <p:cNvSpPr/>
          <p:nvPr/>
        </p:nvSpPr>
        <p:spPr>
          <a:xfrm>
            <a:off x="8725214" y="3123600"/>
            <a:ext cx="1625520" cy="2377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jquery-ui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6795B4A4-F3B7-483D-9A9B-A89303E42DFE}"/>
              </a:ext>
            </a:extLst>
          </p:cNvPr>
          <p:cNvSpPr/>
          <p:nvPr/>
        </p:nvSpPr>
        <p:spPr>
          <a:xfrm>
            <a:off x="9323172" y="4148138"/>
            <a:ext cx="2701188" cy="1127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COM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B203431B-8425-47AA-9D07-42D467F09A50}"/>
              </a:ext>
            </a:extLst>
          </p:cNvPr>
          <p:cNvSpPr/>
          <p:nvPr/>
        </p:nvSpPr>
        <p:spPr>
          <a:xfrm>
            <a:off x="10430885" y="4276425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JQuery</a:t>
            </a:r>
            <a:r>
              <a:rPr lang="en-US" altLang="ja-JP" dirty="0">
                <a:solidFill>
                  <a:schemeClr val="tx1"/>
                </a:solidFill>
              </a:rPr>
              <a:t> Ajax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176103DB-1479-466A-8A02-DBBACF78814D}"/>
              </a:ext>
            </a:extLst>
          </p:cNvPr>
          <p:cNvSpPr/>
          <p:nvPr/>
        </p:nvSpPr>
        <p:spPr>
          <a:xfrm>
            <a:off x="1038821" y="4290378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JQuery</a:t>
            </a:r>
            <a:r>
              <a:rPr lang="en-US" altLang="ja-JP" dirty="0">
                <a:solidFill>
                  <a:schemeClr val="tx1"/>
                </a:solidFill>
              </a:rPr>
              <a:t> 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1459B6CE-C338-42A2-A59C-6F0CE19E66CC}"/>
              </a:ext>
            </a:extLst>
          </p:cNvPr>
          <p:cNvSpPr/>
          <p:nvPr/>
        </p:nvSpPr>
        <p:spPr>
          <a:xfrm>
            <a:off x="5427039" y="4276425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Bootstrap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F004C762-B006-4DAE-A29F-9509C61DC04D}"/>
              </a:ext>
            </a:extLst>
          </p:cNvPr>
          <p:cNvSpPr/>
          <p:nvPr/>
        </p:nvSpPr>
        <p:spPr>
          <a:xfrm>
            <a:off x="6974184" y="4288013"/>
            <a:ext cx="952988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3,4,5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B2E0D599-E861-40A3-9553-B83C12182F24}"/>
              </a:ext>
            </a:extLst>
          </p:cNvPr>
          <p:cNvSpPr/>
          <p:nvPr/>
        </p:nvSpPr>
        <p:spPr>
          <a:xfrm>
            <a:off x="6974182" y="4741562"/>
            <a:ext cx="952989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icons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0AC07D0D-F139-45CC-97B7-0942C170D520}"/>
              </a:ext>
            </a:extLst>
          </p:cNvPr>
          <p:cNvSpPr/>
          <p:nvPr/>
        </p:nvSpPr>
        <p:spPr>
          <a:xfrm>
            <a:off x="2544179" y="4288012"/>
            <a:ext cx="2728091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JQuery3.x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42546C8A-65BE-4F1E-B79E-05A1CFAC4502}"/>
              </a:ext>
            </a:extLst>
          </p:cNvPr>
          <p:cNvSpPr/>
          <p:nvPr/>
        </p:nvSpPr>
        <p:spPr>
          <a:xfrm>
            <a:off x="2544179" y="4746826"/>
            <a:ext cx="2728091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>
                <a:solidFill>
                  <a:schemeClr val="tx1"/>
                </a:solidFill>
              </a:rPr>
              <a:t>b</a:t>
            </a:r>
            <a:r>
              <a:rPr kumimoji="1" lang="en-US" altLang="ja-JP" dirty="0" err="1">
                <a:solidFill>
                  <a:schemeClr val="tx1"/>
                </a:solidFill>
              </a:rPr>
              <a:t>ase,black-tie,blazer</a:t>
            </a:r>
            <a:r>
              <a:rPr kumimoji="1" lang="en-US" altLang="ja-JP" dirty="0">
                <a:solidFill>
                  <a:schemeClr val="tx1"/>
                </a:solidFill>
              </a:rPr>
              <a:t>,…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521DBD51-6920-42E2-9934-64E02CE40141}"/>
              </a:ext>
            </a:extLst>
          </p:cNvPr>
          <p:cNvSpPr/>
          <p:nvPr/>
        </p:nvSpPr>
        <p:spPr>
          <a:xfrm>
            <a:off x="8071153" y="4276425"/>
            <a:ext cx="963732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Vue3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4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0" y="0"/>
            <a:ext cx="12192000" cy="432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err="1">
                <a:solidFill>
                  <a:schemeClr val="tx1"/>
                </a:solidFill>
              </a:rPr>
              <a:t>e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fw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framework (server)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167640" y="487680"/>
            <a:ext cx="11856720" cy="1158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Classes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167640" y="1722120"/>
            <a:ext cx="11856720" cy="11582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Modules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70CBF4-E627-4519-95D7-E3E902C4B4EE}"/>
              </a:ext>
            </a:extLst>
          </p:cNvPr>
          <p:cNvSpPr/>
          <p:nvPr/>
        </p:nvSpPr>
        <p:spPr>
          <a:xfrm>
            <a:off x="167640" y="2956560"/>
            <a:ext cx="6710804" cy="2331720"/>
          </a:xfrm>
          <a:prstGeom prst="roundRect">
            <a:avLst>
              <a:gd name="adj" fmla="val 795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Controllers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60560E6-7AC5-4458-9525-29C98101FD83}"/>
              </a:ext>
            </a:extLst>
          </p:cNvPr>
          <p:cNvSpPr/>
          <p:nvPr/>
        </p:nvSpPr>
        <p:spPr>
          <a:xfrm>
            <a:off x="7046084" y="2961322"/>
            <a:ext cx="4978276" cy="2331720"/>
          </a:xfrm>
          <a:prstGeom prst="roundRect">
            <a:avLst>
              <a:gd name="adj" fmla="val 795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JavaScript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Customization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BBACF34-8945-4EDC-A551-116648BD6C5F}"/>
              </a:ext>
            </a:extLst>
          </p:cNvPr>
          <p:cNvSpPr/>
          <p:nvPr/>
        </p:nvSpPr>
        <p:spPr>
          <a:xfrm>
            <a:off x="2163358" y="3069735"/>
            <a:ext cx="1426025" cy="5388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4ADAF58-9615-46C8-A074-FDE9E4B9B18F}"/>
              </a:ext>
            </a:extLst>
          </p:cNvPr>
          <p:cNvSpPr/>
          <p:nvPr/>
        </p:nvSpPr>
        <p:spPr>
          <a:xfrm>
            <a:off x="6458946" y="1888445"/>
            <a:ext cx="139446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properties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21ADA49-96CB-4A4A-8249-075BF2B72842}"/>
              </a:ext>
            </a:extLst>
          </p:cNvPr>
          <p:cNvSpPr/>
          <p:nvPr/>
        </p:nvSpPr>
        <p:spPr>
          <a:xfrm>
            <a:off x="7964657" y="1901859"/>
            <a:ext cx="1415630" cy="829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5DC5F2D-B653-4B1F-BEA5-C531276871D1}"/>
              </a:ext>
            </a:extLst>
          </p:cNvPr>
          <p:cNvSpPr/>
          <p:nvPr/>
        </p:nvSpPr>
        <p:spPr>
          <a:xfrm>
            <a:off x="9496487" y="1879600"/>
            <a:ext cx="1120809" cy="389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E760ADBE-9C8B-4093-9FF3-69987424275B}"/>
              </a:ext>
            </a:extLst>
          </p:cNvPr>
          <p:cNvSpPr/>
          <p:nvPr/>
        </p:nvSpPr>
        <p:spPr>
          <a:xfrm>
            <a:off x="10733496" y="1892299"/>
            <a:ext cx="1120809" cy="3770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4A6C2FE-68F3-4061-83EF-D45A3277D104}"/>
              </a:ext>
            </a:extLst>
          </p:cNvPr>
          <p:cNvSpPr/>
          <p:nvPr/>
        </p:nvSpPr>
        <p:spPr>
          <a:xfrm>
            <a:off x="9489109" y="4053106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EFAF7EA-5497-4C22-8129-D80501FD22B4}"/>
              </a:ext>
            </a:extLst>
          </p:cNvPr>
          <p:cNvSpPr/>
          <p:nvPr/>
        </p:nvSpPr>
        <p:spPr>
          <a:xfrm>
            <a:off x="9489109" y="2341362"/>
            <a:ext cx="1120809" cy="372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cmd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7F6F5722-0D59-419C-BD14-4D6EDFFBDB52}"/>
              </a:ext>
            </a:extLst>
          </p:cNvPr>
          <p:cNvSpPr/>
          <p:nvPr/>
        </p:nvSpPr>
        <p:spPr>
          <a:xfrm>
            <a:off x="1298129" y="659755"/>
            <a:ext cx="11015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Reader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04112838-3115-4EBC-A0A3-7E4DF8075FC6}"/>
              </a:ext>
            </a:extLst>
          </p:cNvPr>
          <p:cNvSpPr/>
          <p:nvPr/>
        </p:nvSpPr>
        <p:spPr>
          <a:xfrm>
            <a:off x="2855904" y="2496256"/>
            <a:ext cx="1077845" cy="260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request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A221BC5-9671-447B-8DA1-4C44BCBF8D6E}"/>
              </a:ext>
            </a:extLst>
          </p:cNvPr>
          <p:cNvSpPr/>
          <p:nvPr/>
        </p:nvSpPr>
        <p:spPr>
          <a:xfrm>
            <a:off x="2855904" y="2205891"/>
            <a:ext cx="1077845" cy="2552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cookie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E17C681-4260-4A69-8285-F1AF89DBC441}"/>
              </a:ext>
            </a:extLst>
          </p:cNvPr>
          <p:cNvSpPr/>
          <p:nvPr/>
        </p:nvSpPr>
        <p:spPr>
          <a:xfrm>
            <a:off x="2855904" y="1932000"/>
            <a:ext cx="1077845" cy="2377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session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48D78C2-69BF-4DCC-BE01-0403B10E6ECD}"/>
              </a:ext>
            </a:extLst>
          </p:cNvPr>
          <p:cNvSpPr/>
          <p:nvPr/>
        </p:nvSpPr>
        <p:spPr>
          <a:xfrm>
            <a:off x="4042573" y="1932000"/>
            <a:ext cx="1085262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file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7C4ECF24-9569-4CCF-B8F0-3BD38E0C3168}"/>
              </a:ext>
            </a:extLst>
          </p:cNvPr>
          <p:cNvSpPr/>
          <p:nvPr/>
        </p:nvSpPr>
        <p:spPr>
          <a:xfrm>
            <a:off x="4042571" y="2385549"/>
            <a:ext cx="1085263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absfile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56BD0C97-A6C6-4FE4-9B6B-559D4A8CCEBA}"/>
              </a:ext>
            </a:extLst>
          </p:cNvPr>
          <p:cNvSpPr/>
          <p:nvPr/>
        </p:nvSpPr>
        <p:spPr>
          <a:xfrm>
            <a:off x="5232537" y="1912273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FF9B2BB9-4AB3-4012-9717-37F604FFE6F2}"/>
              </a:ext>
            </a:extLst>
          </p:cNvPr>
          <p:cNvSpPr/>
          <p:nvPr/>
        </p:nvSpPr>
        <p:spPr>
          <a:xfrm>
            <a:off x="2452895" y="665493"/>
            <a:ext cx="11015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Writer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0DD094C-605F-418D-8FEF-BE2C20BB3C53}"/>
              </a:ext>
            </a:extLst>
          </p:cNvPr>
          <p:cNvSpPr/>
          <p:nvPr/>
        </p:nvSpPr>
        <p:spPr>
          <a:xfrm>
            <a:off x="3608223" y="668182"/>
            <a:ext cx="11015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Reader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FB425F64-2324-4728-9E0F-1DE3DBE2FC45}"/>
              </a:ext>
            </a:extLst>
          </p:cNvPr>
          <p:cNvSpPr/>
          <p:nvPr/>
        </p:nvSpPr>
        <p:spPr>
          <a:xfrm>
            <a:off x="4757680" y="672455"/>
            <a:ext cx="10264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Writer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7D32D855-2EDB-46AA-868C-3B5B7C56446B}"/>
              </a:ext>
            </a:extLst>
          </p:cNvPr>
          <p:cNvSpPr/>
          <p:nvPr/>
        </p:nvSpPr>
        <p:spPr>
          <a:xfrm>
            <a:off x="5829921" y="657247"/>
            <a:ext cx="82995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Excel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AD08368-E37A-41DA-B22C-F2A32AACB03A}"/>
              </a:ext>
            </a:extLst>
          </p:cNvPr>
          <p:cNvSpPr/>
          <p:nvPr/>
        </p:nvSpPr>
        <p:spPr>
          <a:xfrm>
            <a:off x="6751817" y="661802"/>
            <a:ext cx="102023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Record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A2BE524C-9CAD-4EF0-B1E5-F9330533C042}"/>
              </a:ext>
            </a:extLst>
          </p:cNvPr>
          <p:cNvSpPr/>
          <p:nvPr/>
        </p:nvSpPr>
        <p:spPr>
          <a:xfrm>
            <a:off x="8625166" y="664746"/>
            <a:ext cx="944633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Result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0464430F-C6DA-4740-8385-B72AA0265598}"/>
              </a:ext>
            </a:extLst>
          </p:cNvPr>
          <p:cNvSpPr/>
          <p:nvPr/>
        </p:nvSpPr>
        <p:spPr>
          <a:xfrm>
            <a:off x="9652282" y="677805"/>
            <a:ext cx="888082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Batch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702F79E1-D8E1-4B7C-B5B1-FCBFC4AE350B}"/>
              </a:ext>
            </a:extLst>
          </p:cNvPr>
          <p:cNvSpPr/>
          <p:nvPr/>
        </p:nvSpPr>
        <p:spPr>
          <a:xfrm>
            <a:off x="9489552" y="3081179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.debug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F7895A2D-CDED-41B9-A36B-F1B10D927260}"/>
              </a:ext>
            </a:extLst>
          </p:cNvPr>
          <p:cNvSpPr/>
          <p:nvPr/>
        </p:nvSpPr>
        <p:spPr>
          <a:xfrm>
            <a:off x="10733495" y="3081179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.format/.parse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8E244D7C-8EA5-4B10-90FD-1E34D4003B6A}"/>
              </a:ext>
            </a:extLst>
          </p:cNvPr>
          <p:cNvSpPr/>
          <p:nvPr/>
        </p:nvSpPr>
        <p:spPr>
          <a:xfrm>
            <a:off x="10730482" y="4053106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Math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3627285F-F4C1-4EC3-B3A0-81D933362CA3}"/>
              </a:ext>
            </a:extLst>
          </p:cNvPr>
          <p:cNvSpPr/>
          <p:nvPr/>
        </p:nvSpPr>
        <p:spPr>
          <a:xfrm>
            <a:off x="8236485" y="4061916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[Global]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823FDE4-1066-40A0-8B79-8703E6CE5919}"/>
              </a:ext>
            </a:extLst>
          </p:cNvPr>
          <p:cNvSpPr/>
          <p:nvPr/>
        </p:nvSpPr>
        <p:spPr>
          <a:xfrm>
            <a:off x="5318564" y="3075582"/>
            <a:ext cx="1366806" cy="544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efwBatch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51A8AE75-B941-4B43-9878-52931CC0669C}"/>
              </a:ext>
            </a:extLst>
          </p:cNvPr>
          <p:cNvSpPr/>
          <p:nvPr/>
        </p:nvSpPr>
        <p:spPr>
          <a:xfrm>
            <a:off x="2155497" y="3701237"/>
            <a:ext cx="1429761" cy="5388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efwFilter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BB1E1A83-124D-4692-B019-2F6060E2043C}"/>
              </a:ext>
            </a:extLst>
          </p:cNvPr>
          <p:cNvSpPr/>
          <p:nvPr/>
        </p:nvSpPr>
        <p:spPr>
          <a:xfrm>
            <a:off x="3709423" y="3081277"/>
            <a:ext cx="1486007" cy="5388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efwRestAPI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94E41004-0516-4EA2-BE45-FFF26A70D51A}"/>
              </a:ext>
            </a:extLst>
          </p:cNvPr>
          <p:cNvSpPr/>
          <p:nvPr/>
        </p:nvSpPr>
        <p:spPr>
          <a:xfrm>
            <a:off x="4560994" y="3713220"/>
            <a:ext cx="2113230" cy="5268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downloadServlet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79888F8B-E139-4CB5-A04B-3CC247911DB9}"/>
              </a:ext>
            </a:extLst>
          </p:cNvPr>
          <p:cNvSpPr/>
          <p:nvPr/>
        </p:nvSpPr>
        <p:spPr>
          <a:xfrm>
            <a:off x="4781649" y="4339859"/>
            <a:ext cx="1878222" cy="536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uploadServlet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38D7EF5C-D484-41EA-9E1D-59CDEEBA23BE}"/>
              </a:ext>
            </a:extLst>
          </p:cNvPr>
          <p:cNvSpPr/>
          <p:nvPr/>
        </p:nvSpPr>
        <p:spPr>
          <a:xfrm>
            <a:off x="3084529" y="4329626"/>
            <a:ext cx="1592862" cy="544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drawServlet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EC3EAF-0674-43C2-995D-92393C03CEAE}"/>
              </a:ext>
            </a:extLst>
          </p:cNvPr>
          <p:cNvSpPr txBox="1"/>
          <p:nvPr/>
        </p:nvSpPr>
        <p:spPr>
          <a:xfrm>
            <a:off x="1156167" y="6289058"/>
            <a:ext cx="13910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dirty="0">
                <a:solidFill>
                  <a:srgbClr val="FF0000"/>
                </a:solidFill>
              </a:rPr>
              <a:t>21,…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pic>
        <p:nvPicPr>
          <p:cNvPr id="2052" name="Picture 4" descr="TomcatのSSL設定をしてみる｜株式会社ネットアシスト">
            <a:extLst>
              <a:ext uri="{FF2B5EF4-FFF2-40B4-BE49-F238E27FC236}">
                <a16:creationId xmlns:a16="http://schemas.microsoft.com/office/drawing/2014/main" id="{9A255271-260A-4F20-A1B9-579C189F2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525" y="5599531"/>
            <a:ext cx="1023581" cy="10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 | Java Wiki | Fandom">
            <a:extLst>
              <a:ext uri="{FF2B5EF4-FFF2-40B4-BE49-F238E27FC236}">
                <a16:creationId xmlns:a16="http://schemas.microsoft.com/office/drawing/2014/main" id="{A89207DE-D5D3-45D0-B302-DB7A029D9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2315"/>
            <a:ext cx="1625685" cy="162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DD63596-6C24-44FC-A43E-86C1D557CF6D}"/>
              </a:ext>
            </a:extLst>
          </p:cNvPr>
          <p:cNvSpPr txBox="1"/>
          <p:nvPr/>
        </p:nvSpPr>
        <p:spPr>
          <a:xfrm>
            <a:off x="3875924" y="6309072"/>
            <a:ext cx="2235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dirty="0">
                <a:solidFill>
                  <a:srgbClr val="FF0000"/>
                </a:solidFill>
              </a:rPr>
              <a:t>7,…,11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2F69B75-A8F0-4AC6-8344-2A0B38F80B2B}"/>
              </a:ext>
            </a:extLst>
          </p:cNvPr>
          <p:cNvSpPr txBox="1"/>
          <p:nvPr/>
        </p:nvSpPr>
        <p:spPr>
          <a:xfrm>
            <a:off x="6776158" y="6306537"/>
            <a:ext cx="19917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000" b="1" dirty="0">
                <a:solidFill>
                  <a:srgbClr val="FF0000"/>
                </a:solidFill>
              </a:rPr>
              <a:t>24.2.2</a:t>
            </a:r>
            <a:r>
              <a:rPr kumimoji="1" lang="en-US" altLang="ja-JP" sz="3000" b="1" dirty="0">
                <a:solidFill>
                  <a:srgbClr val="FF0000"/>
                </a:solidFill>
              </a:rPr>
              <a:t>,…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F38C9D19-6057-4D66-983B-F43E8EF8C71F}"/>
              </a:ext>
            </a:extLst>
          </p:cNvPr>
          <p:cNvSpPr/>
          <p:nvPr/>
        </p:nvSpPr>
        <p:spPr>
          <a:xfrm>
            <a:off x="7832157" y="660416"/>
            <a:ext cx="736384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Pdf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9C8F7F6A-9036-44FF-922C-D5F398FF8E65}"/>
              </a:ext>
            </a:extLst>
          </p:cNvPr>
          <p:cNvSpPr/>
          <p:nvPr/>
        </p:nvSpPr>
        <p:spPr>
          <a:xfrm>
            <a:off x="1156168" y="4329625"/>
            <a:ext cx="1807797" cy="544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previewServlet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GraalVM">
            <a:extLst>
              <a:ext uri="{FF2B5EF4-FFF2-40B4-BE49-F238E27FC236}">
                <a16:creationId xmlns:a16="http://schemas.microsoft.com/office/drawing/2014/main" id="{9F124A6E-6062-4DBA-ADF2-B7F7F2FFB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958" y="5353785"/>
            <a:ext cx="1276985" cy="9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04DCB3-8474-455C-95A7-D113DCB2166F}"/>
              </a:ext>
            </a:extLst>
          </p:cNvPr>
          <p:cNvSpPr txBox="1"/>
          <p:nvPr/>
        </p:nvSpPr>
        <p:spPr>
          <a:xfrm>
            <a:off x="5679395" y="6227401"/>
            <a:ext cx="1096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err="1"/>
              <a:t>GraalJS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0540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160</Words>
  <Application>Microsoft Office PowerPoint</Application>
  <PresentationFormat>ワイド画面</PresentationFormat>
  <Paragraphs>103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常 珂軍</dc:creator>
  <cp:lastModifiedBy>常 珂軍</cp:lastModifiedBy>
  <cp:revision>278</cp:revision>
  <dcterms:created xsi:type="dcterms:W3CDTF">2024-10-02T03:00:54Z</dcterms:created>
  <dcterms:modified xsi:type="dcterms:W3CDTF">2025-09-04T01:59:39Z</dcterms:modified>
</cp:coreProperties>
</file>