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25" autoAdjust="0"/>
  </p:normalViewPr>
  <p:slideViewPr>
    <p:cSldViewPr snapToGrid="0">
      <p:cViewPr>
        <p:scale>
          <a:sx n="75" d="100"/>
          <a:sy n="75" d="100"/>
        </p:scale>
        <p:origin x="30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A68BC-8F81-4B0D-92FD-71EB7813FF7D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D2189-677E-4281-8FAF-152C4B641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38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E21FB-7B9B-4B8A-BD31-7E3C9BFD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15E089-8773-43B2-B379-FA9E4A5B7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6A73E2-A2A5-45A4-B561-E4C539A3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A4A5F-70F7-40C6-8E04-CDBAE44B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BD48F7-CCD2-4858-BCC3-7974E3B0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40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ED385-6339-4331-9733-2C6862EB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6C4634-0E5F-447D-A57F-1C774F425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5B81A-004F-4D6A-96D1-7DA7B0D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97D5E-A0A9-4C0F-A6A1-67836186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6D04AD-D0CB-4ADA-A62A-1C16F32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03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48D1F5-47A0-4C6E-83A7-3332B1FA8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53C1E-3B07-48D2-9C8A-712DF9E53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333D73-7A94-446A-A124-9FA09838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C537B-F5B2-45DE-B536-A37852EA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C71275-8D71-4029-BDB8-7CFF16B2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6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A61FD-958C-42B9-8368-17ED26C9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E38893-5B98-4D84-91BC-3D383DE1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F7E8E-2E09-4D85-A8EE-FB25CF4F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E2AE92-E732-4314-ACA4-4BEA9CC9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4141C9-38C8-48A6-B3DB-FE92C08E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79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4FFDC-B34B-4292-B10C-1CAB0E67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631CD6-C8FE-4AFA-A4D0-3A7F190A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56C41-A664-4B32-B635-AB3B6B0A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02D77C-D709-4319-A4CE-C6570F42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BD2DD-4DB6-4665-BBF5-F51A4B11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2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B3CED-7321-42B9-B992-1A15E2AF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481BD9-BFB4-48D9-94CE-BCE965F20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582307-11B2-4977-A762-B1290540F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C7820-5FB3-47C7-8409-9D4B782E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EBF25-8DD3-40F1-8044-704DA4CB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E78E4-44BE-40B3-852C-326C1F65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5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B2DB9-E920-41FE-AEA6-C795ECD4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4D2B2D-449C-43F9-B282-4331A4BE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BABC58-1449-41E7-A79F-C5972B76F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510873-8001-4351-95D1-864CAF9FA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14FE03-C551-4A03-B740-99ABF3CD7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85166C-31C6-4C10-B11A-B71F80AD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5752BE-70BE-49F7-BF3B-75C16D35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12EAEF-7651-430E-961E-614770DE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34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A771C-5353-490F-88E8-3F057387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2D63AF-9575-4D25-91BD-22F1CD44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26ECFD-52AC-4DF2-AF31-82875BC5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B7E643-35B9-44E2-BD79-D32437CB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6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60E953-9AC4-4153-8737-17FD3B9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0DF9BD-C52C-46A7-946B-E9ADE18D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B7D346-440D-413A-861F-CEB12C24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4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15867-FECD-437B-BB91-81F86480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508BB-4A29-4397-A69E-625B2EDF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CB1C1C-5417-4E73-8B28-80CD0EFCD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9C190-3D58-45BE-976C-F9CB0AE2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4785-A931-4009-A26B-C4A6A916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EAE48C-B251-4EB8-9050-8E4105E6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61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6B8A2-D0B5-4545-8A26-9D5E40B0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42E597-01D9-4E95-854B-E82594B9F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180A5-F9FE-4FFF-9059-F2975192E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903FB6-A2FE-42D5-8CFA-853E1E11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3D3128-DEBF-47AC-A62E-483543D3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1A0F8F-08B1-4DFB-B4B9-34F8146F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82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87D4C7-AF1B-4D9D-8C26-37FC9A43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CBE4F9-0F00-4D7F-8909-49C636E1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9BFB79-7D44-44F9-94E9-B48B43B7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FEEF-E18A-4475-85ED-60EC09292CB4}" type="datetimeFigureOut">
              <a:rPr kumimoji="1" lang="ja-JP" altLang="en-US" smtClean="0"/>
              <a:t>2025/5/2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5A699-536E-4919-B976-7305DA1F9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650939-9E17-4E2E-BEF4-C79717124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53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3B362098-A471-45B7-B9F0-ABB31FF44E4F}"/>
              </a:ext>
            </a:extLst>
          </p:cNvPr>
          <p:cNvSpPr/>
          <p:nvPr/>
        </p:nvSpPr>
        <p:spPr>
          <a:xfrm>
            <a:off x="9646847" y="565730"/>
            <a:ext cx="2177772" cy="2596013"/>
          </a:xfrm>
          <a:prstGeom prst="roundRect">
            <a:avLst>
              <a:gd name="adj" fmla="val 1156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>
            <a:scene3d>
              <a:camera prst="orthographicFront"/>
              <a:lightRig rig="threePt" dir="t"/>
            </a:scene3d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定義ファイル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B436F67-590D-4EBA-B26D-4B20FBACC504}"/>
              </a:ext>
            </a:extLst>
          </p:cNvPr>
          <p:cNvSpPr/>
          <p:nvPr/>
        </p:nvSpPr>
        <p:spPr>
          <a:xfrm>
            <a:off x="9650716" y="3221132"/>
            <a:ext cx="2177772" cy="1685410"/>
          </a:xfrm>
          <a:prstGeom prst="roundRect">
            <a:avLst>
              <a:gd name="adj" fmla="val 1156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>
            <a:scene3d>
              <a:camera prst="orthographicFront"/>
              <a:lightRig rig="threePt" dir="t"/>
            </a:scene3d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自作部品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0" y="0"/>
            <a:ext cx="12192000" cy="406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>
                <a:solidFill>
                  <a:schemeClr val="tx1"/>
                </a:solidFill>
              </a:rPr>
              <a:t>SKE(Runtime)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5608231" y="590227"/>
            <a:ext cx="3953035" cy="972089"/>
          </a:xfrm>
          <a:prstGeom prst="roundRect">
            <a:avLst>
              <a:gd name="adj" fmla="val 115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メニュー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2289777" y="5040029"/>
            <a:ext cx="9557880" cy="613362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efw</a:t>
            </a:r>
            <a:r>
              <a:rPr kumimoji="1" lang="en-US" altLang="ja-JP" dirty="0">
                <a:solidFill>
                  <a:schemeClr val="tx1"/>
                </a:solidFill>
              </a:rPr>
              <a:t> framework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AE96E15-1B7E-4474-A8E6-36640BE62755}"/>
              </a:ext>
            </a:extLst>
          </p:cNvPr>
          <p:cNvGrpSpPr/>
          <p:nvPr/>
        </p:nvGrpSpPr>
        <p:grpSpPr>
          <a:xfrm>
            <a:off x="154498" y="620099"/>
            <a:ext cx="1193800" cy="1463567"/>
            <a:chOff x="167640" y="379844"/>
            <a:chExt cx="1193800" cy="1463567"/>
          </a:xfrm>
        </p:grpSpPr>
        <p:pic>
          <p:nvPicPr>
            <p:cNvPr id="16" name="Picture 4" descr="Google Chrome - Wikipedia">
              <a:extLst>
                <a:ext uri="{FF2B5EF4-FFF2-40B4-BE49-F238E27FC236}">
                  <a16:creationId xmlns:a16="http://schemas.microsoft.com/office/drawing/2014/main" id="{207E6172-4AFE-4846-8A8F-B6FCBA700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026" y="1502257"/>
              <a:ext cx="328329" cy="328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Mozilla Firefox - Wikipedia">
              <a:extLst>
                <a:ext uri="{FF2B5EF4-FFF2-40B4-BE49-F238E27FC236}">
                  <a16:creationId xmlns:a16="http://schemas.microsoft.com/office/drawing/2014/main" id="{500E9DC5-13BA-4DD7-8168-BD3992E4E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375" y="1502257"/>
              <a:ext cx="328329" cy="341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Microsoft Edge Browser - Windows に無料でダウンロードしてインストールする | Microsoft Store">
              <a:extLst>
                <a:ext uri="{FF2B5EF4-FFF2-40B4-BE49-F238E27FC236}">
                  <a16:creationId xmlns:a16="http://schemas.microsoft.com/office/drawing/2014/main" id="{23B42DCF-0648-49AC-85E5-37C55DF33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724" y="1515082"/>
              <a:ext cx="328329" cy="328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テレビ・モニター」アイコン・イラストのフリー素材（商用可）">
              <a:extLst>
                <a:ext uri="{FF2B5EF4-FFF2-40B4-BE49-F238E27FC236}">
                  <a16:creationId xmlns:a16="http://schemas.microsoft.com/office/drawing/2014/main" id="{57BED73C-57D9-4DBF-95C9-DACD5919E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" y="379844"/>
              <a:ext cx="11938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AutoShape 10" descr="Batファイル Icon - 無料ダウンロード (ファイルとフォルダ Icons) | IconScout">
            <a:extLst>
              <a:ext uri="{FF2B5EF4-FFF2-40B4-BE49-F238E27FC236}">
                <a16:creationId xmlns:a16="http://schemas.microsoft.com/office/drawing/2014/main" id="{DAE7480D-782F-4BD7-A0B1-966E975111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7" name="矢印: 左 46">
            <a:extLst>
              <a:ext uri="{FF2B5EF4-FFF2-40B4-BE49-F238E27FC236}">
                <a16:creationId xmlns:a16="http://schemas.microsoft.com/office/drawing/2014/main" id="{A7316D60-65A6-437D-8D14-EF1C5999E180}"/>
              </a:ext>
            </a:extLst>
          </p:cNvPr>
          <p:cNvSpPr/>
          <p:nvPr/>
        </p:nvSpPr>
        <p:spPr>
          <a:xfrm flipH="1">
            <a:off x="1419422" y="907422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矢印: 左 47">
            <a:extLst>
              <a:ext uri="{FF2B5EF4-FFF2-40B4-BE49-F238E27FC236}">
                <a16:creationId xmlns:a16="http://schemas.microsoft.com/office/drawing/2014/main" id="{2CFF742B-60F6-4BDD-834F-B9B7CE2F6F9A}"/>
              </a:ext>
            </a:extLst>
          </p:cNvPr>
          <p:cNvSpPr/>
          <p:nvPr/>
        </p:nvSpPr>
        <p:spPr>
          <a:xfrm>
            <a:off x="1411815" y="1290837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701B937-FE94-44CC-92E1-FB06E6555556}"/>
              </a:ext>
            </a:extLst>
          </p:cNvPr>
          <p:cNvSpPr/>
          <p:nvPr/>
        </p:nvSpPr>
        <p:spPr>
          <a:xfrm>
            <a:off x="7430101" y="2636361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params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3EE4F71-828F-49B3-8402-745ADB1FDA01}"/>
              </a:ext>
            </a:extLst>
          </p:cNvPr>
          <p:cNvSpPr/>
          <p:nvPr/>
        </p:nvSpPr>
        <p:spPr>
          <a:xfrm>
            <a:off x="3764394" y="568668"/>
            <a:ext cx="1761104" cy="4378962"/>
          </a:xfrm>
          <a:prstGeom prst="roundRect">
            <a:avLst>
              <a:gd name="adj" fmla="val 1076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>
            <a:scene3d>
              <a:camera prst="orthographicFront"/>
              <a:lightRig rig="threePt" dir="t"/>
            </a:scene3d>
          </a:bodyPr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SKE</a:t>
            </a:r>
            <a:r>
              <a:rPr kumimoji="1" lang="ja-JP" altLang="en-US" dirty="0">
                <a:solidFill>
                  <a:schemeClr val="tx1"/>
                </a:solidFill>
              </a:rPr>
              <a:t>ロール権限チェック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9C708161-63CC-4606-ABD0-FA35188888DA}"/>
              </a:ext>
            </a:extLst>
          </p:cNvPr>
          <p:cNvSpPr/>
          <p:nvPr/>
        </p:nvSpPr>
        <p:spPr>
          <a:xfrm>
            <a:off x="5614946" y="1623463"/>
            <a:ext cx="3946320" cy="1538280"/>
          </a:xfrm>
          <a:prstGeom prst="roundRect">
            <a:avLst>
              <a:gd name="adj" fmla="val 115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dirty="0">
                <a:solidFill>
                  <a:schemeClr val="tx1"/>
                </a:solidFill>
              </a:rPr>
              <a:t>標準部品 </a:t>
            </a:r>
            <a:r>
              <a:rPr lang="en-US" altLang="ja-JP" dirty="0">
                <a:solidFill>
                  <a:schemeClr val="tx1"/>
                </a:solidFill>
              </a:rPr>
              <a:t>(</a:t>
            </a:r>
            <a:r>
              <a:rPr lang="ja-JP" altLang="en-US" dirty="0">
                <a:solidFill>
                  <a:schemeClr val="tx1"/>
                </a:solidFill>
              </a:rPr>
              <a:t>定義可能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endParaRPr lang="ja-JP" altLang="en-US" dirty="0">
              <a:solidFill>
                <a:schemeClr val="tx1"/>
              </a:solidFill>
            </a:endParaRPr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C2D716A1-C5A5-4312-A027-DDA22C50FC41}"/>
              </a:ext>
            </a:extLst>
          </p:cNvPr>
          <p:cNvGrpSpPr/>
          <p:nvPr/>
        </p:nvGrpSpPr>
        <p:grpSpPr>
          <a:xfrm>
            <a:off x="2336672" y="568669"/>
            <a:ext cx="634000" cy="4370882"/>
            <a:chOff x="2327079" y="609599"/>
            <a:chExt cx="634000" cy="5242559"/>
          </a:xfrm>
          <a:solidFill>
            <a:schemeClr val="bg1">
              <a:lumMod val="75000"/>
            </a:schemeClr>
          </a:solidFill>
        </p:grpSpPr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51D5B794-2EE9-44CA-BEA8-89442C144CE0}"/>
                </a:ext>
              </a:extLst>
            </p:cNvPr>
            <p:cNvSpPr/>
            <p:nvPr/>
          </p:nvSpPr>
          <p:spPr>
            <a:xfrm>
              <a:off x="2327079" y="609599"/>
              <a:ext cx="634000" cy="5242559"/>
            </a:xfrm>
            <a:prstGeom prst="roundRect">
              <a:avLst>
                <a:gd name="adj" fmla="val 1076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0">
              <a:scene3d>
                <a:camera prst="orthographicFront"/>
                <a:lightRig rig="threePt" dir="t"/>
              </a:scene3d>
            </a:bodyPr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62F6E8D2-EEAE-437F-8FC4-0B3C67732A91}"/>
                </a:ext>
              </a:extLst>
            </p:cNvPr>
            <p:cNvSpPr txBox="1"/>
            <p:nvPr/>
          </p:nvSpPr>
          <p:spPr>
            <a:xfrm>
              <a:off x="2376010" y="725502"/>
              <a:ext cx="461665" cy="1825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0">
              <a:scene3d>
                <a:camera prst="orthographicFront"/>
                <a:lightRig rig="threePt" dir="t"/>
              </a:scene3d>
            </a:bodyPr>
            <a:lstStyle>
              <a:defPPr>
                <a:defRPr lang="ja-JP"/>
              </a:defPPr>
              <a:lvl1pPr>
                <a:defRPr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ja-JP" altLang="en-US" dirty="0"/>
                <a:t>ログイン機能</a:t>
              </a:r>
            </a:p>
          </p:txBody>
        </p:sp>
      </p:grp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5B5E2BB9-9023-46FF-889B-A943047FD4EC}"/>
              </a:ext>
            </a:extLst>
          </p:cNvPr>
          <p:cNvSpPr/>
          <p:nvPr/>
        </p:nvSpPr>
        <p:spPr>
          <a:xfrm>
            <a:off x="7232428" y="2057681"/>
            <a:ext cx="2047599" cy="4790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選択ダイアログ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39588882-224C-4635-929D-EDE0524A0F63}"/>
              </a:ext>
            </a:extLst>
          </p:cNvPr>
          <p:cNvSpPr/>
          <p:nvPr/>
        </p:nvSpPr>
        <p:spPr>
          <a:xfrm>
            <a:off x="5783744" y="2051137"/>
            <a:ext cx="1362142" cy="4790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一覧画面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4" name="四角形: 角を丸くする 63">
            <a:extLst>
              <a:ext uri="{FF2B5EF4-FFF2-40B4-BE49-F238E27FC236}">
                <a16:creationId xmlns:a16="http://schemas.microsoft.com/office/drawing/2014/main" id="{59694409-2494-4314-AD61-D54B51B78499}"/>
              </a:ext>
            </a:extLst>
          </p:cNvPr>
          <p:cNvSpPr/>
          <p:nvPr/>
        </p:nvSpPr>
        <p:spPr>
          <a:xfrm>
            <a:off x="5783744" y="2601055"/>
            <a:ext cx="1369676" cy="4790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入力画面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63A8E556-EA39-4F0C-AAE7-48359BC685D5}"/>
              </a:ext>
            </a:extLst>
          </p:cNvPr>
          <p:cNvSpPr/>
          <p:nvPr/>
        </p:nvSpPr>
        <p:spPr>
          <a:xfrm>
            <a:off x="7232428" y="2605612"/>
            <a:ext cx="2047599" cy="4790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入力ダイアログ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42F9640D-EC46-4E36-A784-9D6EA16D77FA}"/>
              </a:ext>
            </a:extLst>
          </p:cNvPr>
          <p:cNvSpPr/>
          <p:nvPr/>
        </p:nvSpPr>
        <p:spPr>
          <a:xfrm>
            <a:off x="5614947" y="3238013"/>
            <a:ext cx="3946320" cy="1685410"/>
          </a:xfrm>
          <a:prstGeom prst="roundRect">
            <a:avLst>
              <a:gd name="adj" fmla="val 115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>
            <a:scene3d>
              <a:camera prst="orthographicFront"/>
              <a:lightRig rig="threePt" dir="t"/>
            </a:scene3d>
          </a:bodyPr>
          <a:lstStyle/>
          <a:p>
            <a:r>
              <a:rPr lang="ja-JP" altLang="en-US" dirty="0">
                <a:solidFill>
                  <a:schemeClr val="tx1"/>
                </a:solidFill>
              </a:rPr>
              <a:t>標準部品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0503BFCE-041E-42D8-B586-983D152E3677}"/>
              </a:ext>
            </a:extLst>
          </p:cNvPr>
          <p:cNvGrpSpPr/>
          <p:nvPr/>
        </p:nvGrpSpPr>
        <p:grpSpPr>
          <a:xfrm>
            <a:off x="3043013" y="568667"/>
            <a:ext cx="634000" cy="4378963"/>
            <a:chOff x="2327079" y="609599"/>
            <a:chExt cx="634000" cy="5242559"/>
          </a:xfrm>
          <a:solidFill>
            <a:schemeClr val="bg1">
              <a:lumMod val="65000"/>
            </a:schemeClr>
          </a:solidFill>
        </p:grpSpPr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7BBD33C1-1881-455A-9F7E-34F584DE946F}"/>
                </a:ext>
              </a:extLst>
            </p:cNvPr>
            <p:cNvSpPr/>
            <p:nvPr/>
          </p:nvSpPr>
          <p:spPr>
            <a:xfrm>
              <a:off x="2327079" y="609599"/>
              <a:ext cx="634000" cy="5242559"/>
            </a:xfrm>
            <a:prstGeom prst="roundRect">
              <a:avLst>
                <a:gd name="adj" fmla="val 10760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21AD8EE5-AA58-4A69-A697-F389DF6F5FB9}"/>
                </a:ext>
              </a:extLst>
            </p:cNvPr>
            <p:cNvSpPr txBox="1"/>
            <p:nvPr/>
          </p:nvSpPr>
          <p:spPr>
            <a:xfrm>
              <a:off x="2376010" y="725502"/>
              <a:ext cx="461665" cy="3638287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ja-JP"/>
              </a:def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ja-JP" dirty="0">
                  <a:solidFill>
                    <a:schemeClr val="tx1"/>
                  </a:solidFill>
                </a:rPr>
                <a:t>EFW</a:t>
              </a:r>
              <a:r>
                <a:rPr lang="ja-JP" altLang="en-US" dirty="0">
                  <a:solidFill>
                    <a:schemeClr val="tx1"/>
                  </a:solidFill>
                </a:rPr>
                <a:t>ロール権限チェック</a:t>
              </a:r>
            </a:p>
          </p:txBody>
        </p:sp>
      </p:grpSp>
      <p:sp>
        <p:nvSpPr>
          <p:cNvPr id="70" name="四角形: 角を丸くする 69">
            <a:extLst>
              <a:ext uri="{FF2B5EF4-FFF2-40B4-BE49-F238E27FC236}">
                <a16:creationId xmlns:a16="http://schemas.microsoft.com/office/drawing/2014/main" id="{25207477-99B4-4238-8DE8-7604F47A1DB1}"/>
              </a:ext>
            </a:extLst>
          </p:cNvPr>
          <p:cNvSpPr/>
          <p:nvPr/>
        </p:nvSpPr>
        <p:spPr>
          <a:xfrm>
            <a:off x="9767005" y="3732528"/>
            <a:ext cx="1967795" cy="479082"/>
          </a:xfrm>
          <a:prstGeom prst="roundRect">
            <a:avLst>
              <a:gd name="adj" fmla="val 1156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自作画面</a:t>
            </a: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4D6E9E7C-AE02-4A2D-93A0-E3390A5987C2}"/>
              </a:ext>
            </a:extLst>
          </p:cNvPr>
          <p:cNvSpPr/>
          <p:nvPr/>
        </p:nvSpPr>
        <p:spPr>
          <a:xfrm>
            <a:off x="7240674" y="3318077"/>
            <a:ext cx="2045449" cy="4790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添付ダイアログ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B3F3CC48-09B0-4EF5-A84C-BCFE1581A2D2}"/>
              </a:ext>
            </a:extLst>
          </p:cNvPr>
          <p:cNvSpPr/>
          <p:nvPr/>
        </p:nvSpPr>
        <p:spPr>
          <a:xfrm>
            <a:off x="6327725" y="3842151"/>
            <a:ext cx="2958398" cy="4790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ダウンロードダイアログ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3EE0022A-E9D3-4FAE-83D4-7703A8B95B92}"/>
              </a:ext>
            </a:extLst>
          </p:cNvPr>
          <p:cNvSpPr/>
          <p:nvPr/>
        </p:nvSpPr>
        <p:spPr>
          <a:xfrm>
            <a:off x="6327725" y="4357642"/>
            <a:ext cx="2958397" cy="4790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アップロードダイアログ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08892B15-555A-454E-9DB4-3FFC6CF609A4}"/>
              </a:ext>
            </a:extLst>
          </p:cNvPr>
          <p:cNvSpPr/>
          <p:nvPr/>
        </p:nvSpPr>
        <p:spPr>
          <a:xfrm>
            <a:off x="3924600" y="1439540"/>
            <a:ext cx="1494871" cy="55834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メニュー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制御</a:t>
            </a: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47F50B59-26D4-4901-B22C-209D6E0F48B6}"/>
              </a:ext>
            </a:extLst>
          </p:cNvPr>
          <p:cNvSpPr/>
          <p:nvPr/>
        </p:nvSpPr>
        <p:spPr>
          <a:xfrm>
            <a:off x="3913474" y="2057681"/>
            <a:ext cx="1496553" cy="47253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画面制御</a:t>
            </a: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5D87EEA9-E783-4E91-967F-A04E2875BB5C}"/>
              </a:ext>
            </a:extLst>
          </p:cNvPr>
          <p:cNvSpPr/>
          <p:nvPr/>
        </p:nvSpPr>
        <p:spPr>
          <a:xfrm>
            <a:off x="3900236" y="2594384"/>
            <a:ext cx="1509791" cy="48575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項目制御</a:t>
            </a:r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4A001FC3-C4A0-402D-8F09-E3F68F28B0FC}"/>
              </a:ext>
            </a:extLst>
          </p:cNvPr>
          <p:cNvSpPr/>
          <p:nvPr/>
        </p:nvSpPr>
        <p:spPr>
          <a:xfrm>
            <a:off x="5758870" y="982756"/>
            <a:ext cx="1956580" cy="4790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メインメニュー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E05513C3-56D1-46FF-99EE-CE5E79A1D704}"/>
              </a:ext>
            </a:extLst>
          </p:cNvPr>
          <p:cNvSpPr/>
          <p:nvPr/>
        </p:nvSpPr>
        <p:spPr>
          <a:xfrm>
            <a:off x="7798183" y="989564"/>
            <a:ext cx="1481844" cy="47908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サイドバー</a:t>
            </a:r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48CB4A4A-5573-41AC-9215-F659F977D66A}"/>
              </a:ext>
            </a:extLst>
          </p:cNvPr>
          <p:cNvSpPr/>
          <p:nvPr/>
        </p:nvSpPr>
        <p:spPr>
          <a:xfrm>
            <a:off x="9786172" y="4278353"/>
            <a:ext cx="1948628" cy="465944"/>
          </a:xfrm>
          <a:prstGeom prst="roundRect">
            <a:avLst>
              <a:gd name="adj" fmla="val 1156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自作ダイアログ</a:t>
            </a:r>
          </a:p>
        </p:txBody>
      </p: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1179ED29-6EA7-4E74-B6AF-6392FA4F691D}"/>
              </a:ext>
            </a:extLst>
          </p:cNvPr>
          <p:cNvGrpSpPr/>
          <p:nvPr/>
        </p:nvGrpSpPr>
        <p:grpSpPr>
          <a:xfrm>
            <a:off x="2658375" y="5615889"/>
            <a:ext cx="1971816" cy="1203080"/>
            <a:chOff x="-74940" y="5225604"/>
            <a:chExt cx="2517592" cy="1625685"/>
          </a:xfrm>
        </p:grpSpPr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E4774D42-74D1-4464-B962-8E840EB388EC}"/>
                </a:ext>
              </a:extLst>
            </p:cNvPr>
            <p:cNvSpPr txBox="1"/>
            <p:nvPr/>
          </p:nvSpPr>
          <p:spPr>
            <a:xfrm>
              <a:off x="1156167" y="6289058"/>
              <a:ext cx="1286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rgbClr val="FF0000"/>
                  </a:solidFill>
                </a:rPr>
                <a:t>11,…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  <p:pic>
          <p:nvPicPr>
            <p:cNvPr id="86" name="Picture 6" descr="Java | Java Wiki | Fandom">
              <a:extLst>
                <a:ext uri="{FF2B5EF4-FFF2-40B4-BE49-F238E27FC236}">
                  <a16:creationId xmlns:a16="http://schemas.microsoft.com/office/drawing/2014/main" id="{99A4E941-F888-4BBF-971B-097141E67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940" y="5225604"/>
              <a:ext cx="1625685" cy="162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02E23A37-714C-474D-8D9C-44132269D835}"/>
              </a:ext>
            </a:extLst>
          </p:cNvPr>
          <p:cNvGrpSpPr/>
          <p:nvPr/>
        </p:nvGrpSpPr>
        <p:grpSpPr>
          <a:xfrm>
            <a:off x="4499360" y="5869835"/>
            <a:ext cx="1766734" cy="951815"/>
            <a:chOff x="2442653" y="5599531"/>
            <a:chExt cx="2184352" cy="1224118"/>
          </a:xfrm>
        </p:grpSpPr>
        <p:pic>
          <p:nvPicPr>
            <p:cNvPr id="88" name="Picture 4" descr="TomcatのSSL設定をしてみる｜株式会社ネットアシスト">
              <a:extLst>
                <a:ext uri="{FF2B5EF4-FFF2-40B4-BE49-F238E27FC236}">
                  <a16:creationId xmlns:a16="http://schemas.microsoft.com/office/drawing/2014/main" id="{F9BE3A5A-8CD1-4EF0-9384-66D3F2DD1B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653" y="5599531"/>
              <a:ext cx="1023581" cy="102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AC169096-AB80-4F0D-8315-527E4D734F21}"/>
                </a:ext>
              </a:extLst>
            </p:cNvPr>
            <p:cNvSpPr txBox="1"/>
            <p:nvPr/>
          </p:nvSpPr>
          <p:spPr>
            <a:xfrm>
              <a:off x="3435053" y="6309072"/>
              <a:ext cx="1191952" cy="514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rgbClr val="FF0000"/>
                  </a:solidFill>
                </a:rPr>
                <a:t>7,8,9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83BBA394-B4EB-4414-9958-FFE5F090BA84}"/>
              </a:ext>
            </a:extLst>
          </p:cNvPr>
          <p:cNvGrpSpPr/>
          <p:nvPr/>
        </p:nvGrpSpPr>
        <p:grpSpPr>
          <a:xfrm>
            <a:off x="6097867" y="5745790"/>
            <a:ext cx="1750541" cy="1060701"/>
            <a:chOff x="5679395" y="5379324"/>
            <a:chExt cx="2117774" cy="1501675"/>
          </a:xfrm>
        </p:grpSpPr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D21D5A30-7C64-4B23-8DA4-4FFA37EE2688}"/>
                </a:ext>
              </a:extLst>
            </p:cNvPr>
            <p:cNvSpPr txBox="1"/>
            <p:nvPr/>
          </p:nvSpPr>
          <p:spPr>
            <a:xfrm>
              <a:off x="5679395" y="6227402"/>
              <a:ext cx="1096763" cy="653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/>
                <a:t>OpenJDK </a:t>
              </a:r>
            </a:p>
            <a:p>
              <a:pPr algn="ctr"/>
              <a:r>
                <a:rPr lang="en-US" altLang="ja-JP" sz="1200" b="1" dirty="0" err="1"/>
                <a:t>Nathorn</a:t>
              </a:r>
              <a:endParaRPr kumimoji="1" lang="ja-JP" altLang="en-US" sz="1200" b="1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E72A331D-4785-4EFC-85C2-7A1B678682E5}"/>
                </a:ext>
              </a:extLst>
            </p:cNvPr>
            <p:cNvSpPr txBox="1"/>
            <p:nvPr/>
          </p:nvSpPr>
          <p:spPr>
            <a:xfrm>
              <a:off x="6776158" y="6306536"/>
              <a:ext cx="1021011" cy="566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rgbClr val="FF0000"/>
                  </a:solidFill>
                </a:rPr>
                <a:t>15.6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  <p:pic>
          <p:nvPicPr>
            <p:cNvPr id="93" name="Picture 12" descr="Page Comparison - Gallery (v.7 vs v.8) - Page Comparison - Gallery (v.7 vs  v.8) - OpenJDK Wiki">
              <a:extLst>
                <a:ext uri="{FF2B5EF4-FFF2-40B4-BE49-F238E27FC236}">
                  <a16:creationId xmlns:a16="http://schemas.microsoft.com/office/drawing/2014/main" id="{7B72EEB7-D826-4997-AAF5-0D42AEDE97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504" y="5379324"/>
              <a:ext cx="536785" cy="909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7A9DEB6A-22B7-4F26-B1A6-12342AC6C2AA}"/>
              </a:ext>
            </a:extLst>
          </p:cNvPr>
          <p:cNvGrpSpPr/>
          <p:nvPr/>
        </p:nvGrpSpPr>
        <p:grpSpPr>
          <a:xfrm>
            <a:off x="7732732" y="5738231"/>
            <a:ext cx="2217227" cy="996146"/>
            <a:chOff x="8639111" y="5339630"/>
            <a:chExt cx="3065406" cy="1352591"/>
          </a:xfrm>
        </p:grpSpPr>
        <p:pic>
          <p:nvPicPr>
            <p:cNvPr id="95" name="図 94">
              <a:extLst>
                <a:ext uri="{FF2B5EF4-FFF2-40B4-BE49-F238E27FC236}">
                  <a16:creationId xmlns:a16="http://schemas.microsoft.com/office/drawing/2014/main" id="{5CCA0865-BB0D-4A29-B70E-B849F0EAE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076" y="5599531"/>
              <a:ext cx="1054812" cy="553998"/>
            </a:xfrm>
            <a:prstGeom prst="rect">
              <a:avLst/>
            </a:prstGeom>
          </p:spPr>
        </p:pic>
        <p:pic>
          <p:nvPicPr>
            <p:cNvPr id="96" name="図 95">
              <a:extLst>
                <a:ext uri="{FF2B5EF4-FFF2-40B4-BE49-F238E27FC236}">
                  <a16:creationId xmlns:a16="http://schemas.microsoft.com/office/drawing/2014/main" id="{D93CF338-F6C4-4D9C-AE3C-59128CF77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774877" y="5762581"/>
              <a:ext cx="929640" cy="929640"/>
            </a:xfrm>
            <a:prstGeom prst="rect">
              <a:avLst/>
            </a:prstGeom>
          </p:spPr>
        </p:pic>
        <p:pic>
          <p:nvPicPr>
            <p:cNvPr id="97" name="図 96">
              <a:extLst>
                <a:ext uri="{FF2B5EF4-FFF2-40B4-BE49-F238E27FC236}">
                  <a16:creationId xmlns:a16="http://schemas.microsoft.com/office/drawing/2014/main" id="{B5D9249D-477C-4A29-B233-4BB10B721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648737" y="5630303"/>
              <a:ext cx="758952" cy="843280"/>
            </a:xfrm>
            <a:prstGeom prst="rect">
              <a:avLst/>
            </a:prstGeom>
          </p:spPr>
        </p:pic>
        <p:pic>
          <p:nvPicPr>
            <p:cNvPr id="98" name="図 97">
              <a:extLst>
                <a:ext uri="{FF2B5EF4-FFF2-40B4-BE49-F238E27FC236}">
                  <a16:creationId xmlns:a16="http://schemas.microsoft.com/office/drawing/2014/main" id="{67C074C4-CA40-4764-9C5D-0AF03411826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39111" y="5339630"/>
              <a:ext cx="1094445" cy="1094447"/>
            </a:xfrm>
            <a:prstGeom prst="rect">
              <a:avLst/>
            </a:prstGeom>
          </p:spPr>
        </p:pic>
        <p:pic>
          <p:nvPicPr>
            <p:cNvPr id="99" name="図 98">
              <a:extLst>
                <a:ext uri="{FF2B5EF4-FFF2-40B4-BE49-F238E27FC236}">
                  <a16:creationId xmlns:a16="http://schemas.microsoft.com/office/drawing/2014/main" id="{2847DA30-FDC8-487A-9217-304BCA70E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762919" y="6193052"/>
              <a:ext cx="929640" cy="481161"/>
            </a:xfrm>
            <a:prstGeom prst="rect">
              <a:avLst/>
            </a:prstGeom>
          </p:spPr>
        </p:pic>
      </p:grp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05E1F36E-4827-4585-9454-B4BC08B06475}"/>
              </a:ext>
            </a:extLst>
          </p:cNvPr>
          <p:cNvSpPr/>
          <p:nvPr/>
        </p:nvSpPr>
        <p:spPr>
          <a:xfrm>
            <a:off x="9767005" y="1324275"/>
            <a:ext cx="1967795" cy="479082"/>
          </a:xfrm>
          <a:prstGeom prst="roundRect">
            <a:avLst>
              <a:gd name="adj" fmla="val 1156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ロール定義</a:t>
            </a: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1BFE790F-6406-4AC7-9D17-417F2B268298}"/>
              </a:ext>
            </a:extLst>
          </p:cNvPr>
          <p:cNvSpPr/>
          <p:nvPr/>
        </p:nvSpPr>
        <p:spPr>
          <a:xfrm>
            <a:off x="9767005" y="1878616"/>
            <a:ext cx="1967795" cy="479082"/>
          </a:xfrm>
          <a:prstGeom prst="roundRect">
            <a:avLst>
              <a:gd name="adj" fmla="val 1156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メニュー定義</a:t>
            </a:r>
          </a:p>
        </p:txBody>
      </p: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58FC992C-1AFB-44CE-91ED-90DC8FA77C69}"/>
              </a:ext>
            </a:extLst>
          </p:cNvPr>
          <p:cNvSpPr/>
          <p:nvPr/>
        </p:nvSpPr>
        <p:spPr>
          <a:xfrm>
            <a:off x="9767006" y="2437204"/>
            <a:ext cx="1967796" cy="479082"/>
          </a:xfrm>
          <a:prstGeom prst="roundRect">
            <a:avLst>
              <a:gd name="adj" fmla="val 1156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リポジトリ定義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0B29F5F1-43B1-41E6-A4DE-3880D34FD54C}"/>
              </a:ext>
            </a:extLst>
          </p:cNvPr>
          <p:cNvSpPr txBox="1"/>
          <p:nvPr/>
        </p:nvSpPr>
        <p:spPr>
          <a:xfrm>
            <a:off x="127095" y="2231723"/>
            <a:ext cx="192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利用者</a:t>
            </a:r>
          </a:p>
        </p:txBody>
      </p:sp>
    </p:spTree>
    <p:extLst>
      <p:ext uri="{BB962C8B-B14F-4D97-AF65-F5344CB8AC3E}">
        <p14:creationId xmlns:p14="http://schemas.microsoft.com/office/powerpoint/2010/main" val="160583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0" y="0"/>
            <a:ext cx="12192000" cy="406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>
                <a:solidFill>
                  <a:schemeClr val="tx1"/>
                </a:solidFill>
              </a:rPr>
              <a:t>SKE(Editor)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2289777" y="5040029"/>
            <a:ext cx="9557880" cy="613362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efw</a:t>
            </a:r>
            <a:r>
              <a:rPr kumimoji="1" lang="en-US" altLang="ja-JP" dirty="0">
                <a:solidFill>
                  <a:schemeClr val="tx1"/>
                </a:solidFill>
              </a:rPr>
              <a:t> framework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AE96E15-1B7E-4474-A8E6-36640BE62755}"/>
              </a:ext>
            </a:extLst>
          </p:cNvPr>
          <p:cNvGrpSpPr/>
          <p:nvPr/>
        </p:nvGrpSpPr>
        <p:grpSpPr>
          <a:xfrm>
            <a:off x="154498" y="3676576"/>
            <a:ext cx="1193800" cy="1463567"/>
            <a:chOff x="167640" y="379844"/>
            <a:chExt cx="1193800" cy="1463567"/>
          </a:xfrm>
        </p:grpSpPr>
        <p:pic>
          <p:nvPicPr>
            <p:cNvPr id="16" name="Picture 4" descr="Google Chrome - Wikipedia">
              <a:extLst>
                <a:ext uri="{FF2B5EF4-FFF2-40B4-BE49-F238E27FC236}">
                  <a16:creationId xmlns:a16="http://schemas.microsoft.com/office/drawing/2014/main" id="{207E6172-4AFE-4846-8A8F-B6FCBA700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026" y="1502257"/>
              <a:ext cx="328329" cy="328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Mozilla Firefox - Wikipedia">
              <a:extLst>
                <a:ext uri="{FF2B5EF4-FFF2-40B4-BE49-F238E27FC236}">
                  <a16:creationId xmlns:a16="http://schemas.microsoft.com/office/drawing/2014/main" id="{500E9DC5-13BA-4DD7-8168-BD3992E4E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375" y="1502257"/>
              <a:ext cx="328329" cy="341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Microsoft Edge Browser - Windows に無料でダウンロードしてインストールする | Microsoft Store">
              <a:extLst>
                <a:ext uri="{FF2B5EF4-FFF2-40B4-BE49-F238E27FC236}">
                  <a16:creationId xmlns:a16="http://schemas.microsoft.com/office/drawing/2014/main" id="{23B42DCF-0648-49AC-85E5-37C55DF33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724" y="1515082"/>
              <a:ext cx="328329" cy="328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テレビ・モニター」アイコン・イラストのフリー素材（商用可）">
              <a:extLst>
                <a:ext uri="{FF2B5EF4-FFF2-40B4-BE49-F238E27FC236}">
                  <a16:creationId xmlns:a16="http://schemas.microsoft.com/office/drawing/2014/main" id="{57BED73C-57D9-4DBF-95C9-DACD5919E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" y="379844"/>
              <a:ext cx="11938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AutoShape 10" descr="Batファイル Icon - 無料ダウンロード (ファイルとフォルダ Icons) | IconScout">
            <a:extLst>
              <a:ext uri="{FF2B5EF4-FFF2-40B4-BE49-F238E27FC236}">
                <a16:creationId xmlns:a16="http://schemas.microsoft.com/office/drawing/2014/main" id="{DAE7480D-782F-4BD7-A0B1-966E975111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7" name="矢印: 左 46">
            <a:extLst>
              <a:ext uri="{FF2B5EF4-FFF2-40B4-BE49-F238E27FC236}">
                <a16:creationId xmlns:a16="http://schemas.microsoft.com/office/drawing/2014/main" id="{A7316D60-65A6-437D-8D14-EF1C5999E180}"/>
              </a:ext>
            </a:extLst>
          </p:cNvPr>
          <p:cNvSpPr/>
          <p:nvPr/>
        </p:nvSpPr>
        <p:spPr>
          <a:xfrm flipH="1">
            <a:off x="1419422" y="3963899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矢印: 左 47">
            <a:extLst>
              <a:ext uri="{FF2B5EF4-FFF2-40B4-BE49-F238E27FC236}">
                <a16:creationId xmlns:a16="http://schemas.microsoft.com/office/drawing/2014/main" id="{2CFF742B-60F6-4BDD-834F-B9B7CE2F6F9A}"/>
              </a:ext>
            </a:extLst>
          </p:cNvPr>
          <p:cNvSpPr/>
          <p:nvPr/>
        </p:nvSpPr>
        <p:spPr>
          <a:xfrm>
            <a:off x="1411815" y="4347314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1179ED29-6EA7-4E74-B6AF-6392FA4F691D}"/>
              </a:ext>
            </a:extLst>
          </p:cNvPr>
          <p:cNvGrpSpPr/>
          <p:nvPr/>
        </p:nvGrpSpPr>
        <p:grpSpPr>
          <a:xfrm>
            <a:off x="2658375" y="5615889"/>
            <a:ext cx="1971816" cy="1203080"/>
            <a:chOff x="-74940" y="5225604"/>
            <a:chExt cx="2517592" cy="1625685"/>
          </a:xfrm>
        </p:grpSpPr>
        <p:sp>
          <p:nvSpPr>
            <p:cNvPr id="85" name="テキスト ボックス 84">
              <a:extLst>
                <a:ext uri="{FF2B5EF4-FFF2-40B4-BE49-F238E27FC236}">
                  <a16:creationId xmlns:a16="http://schemas.microsoft.com/office/drawing/2014/main" id="{E4774D42-74D1-4464-B962-8E840EB388EC}"/>
                </a:ext>
              </a:extLst>
            </p:cNvPr>
            <p:cNvSpPr txBox="1"/>
            <p:nvPr/>
          </p:nvSpPr>
          <p:spPr>
            <a:xfrm>
              <a:off x="1156167" y="6289058"/>
              <a:ext cx="128648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rgbClr val="FF0000"/>
                  </a:solidFill>
                </a:rPr>
                <a:t>11,…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  <p:pic>
          <p:nvPicPr>
            <p:cNvPr id="86" name="Picture 6" descr="Java | Java Wiki | Fandom">
              <a:extLst>
                <a:ext uri="{FF2B5EF4-FFF2-40B4-BE49-F238E27FC236}">
                  <a16:creationId xmlns:a16="http://schemas.microsoft.com/office/drawing/2014/main" id="{99A4E941-F888-4BBF-971B-097141E67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4940" y="5225604"/>
              <a:ext cx="1625685" cy="16256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02E23A37-714C-474D-8D9C-44132269D835}"/>
              </a:ext>
            </a:extLst>
          </p:cNvPr>
          <p:cNvGrpSpPr/>
          <p:nvPr/>
        </p:nvGrpSpPr>
        <p:grpSpPr>
          <a:xfrm>
            <a:off x="4499360" y="5869835"/>
            <a:ext cx="1766734" cy="951815"/>
            <a:chOff x="2442653" y="5599531"/>
            <a:chExt cx="2184352" cy="1224118"/>
          </a:xfrm>
        </p:grpSpPr>
        <p:pic>
          <p:nvPicPr>
            <p:cNvPr id="88" name="Picture 4" descr="TomcatのSSL設定をしてみる｜株式会社ネットアシスト">
              <a:extLst>
                <a:ext uri="{FF2B5EF4-FFF2-40B4-BE49-F238E27FC236}">
                  <a16:creationId xmlns:a16="http://schemas.microsoft.com/office/drawing/2014/main" id="{F9BE3A5A-8CD1-4EF0-9384-66D3F2DD1B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2653" y="5599531"/>
              <a:ext cx="1023581" cy="1023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AC169096-AB80-4F0D-8315-527E4D734F21}"/>
                </a:ext>
              </a:extLst>
            </p:cNvPr>
            <p:cNvSpPr txBox="1"/>
            <p:nvPr/>
          </p:nvSpPr>
          <p:spPr>
            <a:xfrm>
              <a:off x="3435053" y="6309072"/>
              <a:ext cx="1191952" cy="5145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rgbClr val="FF0000"/>
                  </a:solidFill>
                </a:rPr>
                <a:t>7,8,9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83BBA394-B4EB-4414-9958-FFE5F090BA84}"/>
              </a:ext>
            </a:extLst>
          </p:cNvPr>
          <p:cNvGrpSpPr/>
          <p:nvPr/>
        </p:nvGrpSpPr>
        <p:grpSpPr>
          <a:xfrm>
            <a:off x="6097867" y="5745790"/>
            <a:ext cx="1750541" cy="1060701"/>
            <a:chOff x="5679395" y="5379324"/>
            <a:chExt cx="2117774" cy="1501675"/>
          </a:xfrm>
        </p:grpSpPr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D21D5A30-7C64-4B23-8DA4-4FFA37EE2688}"/>
                </a:ext>
              </a:extLst>
            </p:cNvPr>
            <p:cNvSpPr txBox="1"/>
            <p:nvPr/>
          </p:nvSpPr>
          <p:spPr>
            <a:xfrm>
              <a:off x="5679395" y="6227402"/>
              <a:ext cx="1096763" cy="653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/>
                <a:t>OpenJDK </a:t>
              </a:r>
            </a:p>
            <a:p>
              <a:pPr algn="ctr"/>
              <a:r>
                <a:rPr lang="en-US" altLang="ja-JP" sz="1200" b="1" dirty="0" err="1"/>
                <a:t>Nathorn</a:t>
              </a:r>
              <a:endParaRPr kumimoji="1" lang="ja-JP" altLang="en-US" sz="1200" b="1" dirty="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E72A331D-4785-4EFC-85C2-7A1B678682E5}"/>
                </a:ext>
              </a:extLst>
            </p:cNvPr>
            <p:cNvSpPr txBox="1"/>
            <p:nvPr/>
          </p:nvSpPr>
          <p:spPr>
            <a:xfrm>
              <a:off x="6776158" y="6306536"/>
              <a:ext cx="1021011" cy="566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000" b="1" dirty="0">
                  <a:solidFill>
                    <a:srgbClr val="FF0000"/>
                  </a:solidFill>
                </a:rPr>
                <a:t>15.6</a:t>
              </a:r>
              <a:endParaRPr kumimoji="1" lang="ja-JP" altLang="en-US" sz="2000" b="1" dirty="0">
                <a:solidFill>
                  <a:srgbClr val="FF0000"/>
                </a:solidFill>
              </a:endParaRPr>
            </a:p>
          </p:txBody>
        </p:sp>
        <p:pic>
          <p:nvPicPr>
            <p:cNvPr id="93" name="Picture 12" descr="Page Comparison - Gallery (v.7 vs v.8) - Page Comparison - Gallery (v.7 vs  v.8) - OpenJDK Wiki">
              <a:extLst>
                <a:ext uri="{FF2B5EF4-FFF2-40B4-BE49-F238E27FC236}">
                  <a16:creationId xmlns:a16="http://schemas.microsoft.com/office/drawing/2014/main" id="{7B72EEB7-D826-4997-AAF5-0D42AEDE97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76504" y="5379324"/>
              <a:ext cx="536785" cy="9097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A53E7E4-24FE-4FD9-A174-C57072E20714}"/>
              </a:ext>
            </a:extLst>
          </p:cNvPr>
          <p:cNvGrpSpPr/>
          <p:nvPr/>
        </p:nvGrpSpPr>
        <p:grpSpPr>
          <a:xfrm>
            <a:off x="3749354" y="1610845"/>
            <a:ext cx="5796533" cy="3311821"/>
            <a:chOff x="3754539" y="562630"/>
            <a:chExt cx="5796533" cy="3311821"/>
          </a:xfrm>
        </p:grpSpPr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3AE243C0-507B-443B-9028-FFF499339647}"/>
                </a:ext>
              </a:extLst>
            </p:cNvPr>
            <p:cNvSpPr/>
            <p:nvPr/>
          </p:nvSpPr>
          <p:spPr>
            <a:xfrm>
              <a:off x="6290982" y="562630"/>
              <a:ext cx="3232462" cy="507926"/>
            </a:xfrm>
            <a:prstGeom prst="roundRect">
              <a:avLst>
                <a:gd name="adj" fmla="val 115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メニュー定義エディター</a:t>
              </a:r>
            </a:p>
          </p:txBody>
        </p:sp>
        <p:sp>
          <p:nvSpPr>
            <p:cNvPr id="13" name="四角形: 角を丸くする 12">
              <a:extLst>
                <a:ext uri="{FF2B5EF4-FFF2-40B4-BE49-F238E27FC236}">
                  <a16:creationId xmlns:a16="http://schemas.microsoft.com/office/drawing/2014/main" id="{93EE4F71-828F-49B3-8402-745ADB1FDA01}"/>
                </a:ext>
              </a:extLst>
            </p:cNvPr>
            <p:cNvSpPr/>
            <p:nvPr/>
          </p:nvSpPr>
          <p:spPr>
            <a:xfrm>
              <a:off x="3754539" y="568667"/>
              <a:ext cx="2458916" cy="3305783"/>
            </a:xfrm>
            <a:prstGeom prst="roundRect">
              <a:avLst>
                <a:gd name="adj" fmla="val 1076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0">
              <a:scene3d>
                <a:camera prst="orthographicFront"/>
                <a:lightRig rig="threePt" dir="t"/>
              </a:scene3d>
            </a:bodyPr>
            <a:lstStyle/>
            <a:p>
              <a:r>
                <a:rPr kumimoji="1" lang="ja-JP" altLang="en-US" dirty="0">
                  <a:solidFill>
                    <a:schemeClr val="tx1"/>
                  </a:solidFill>
                </a:rPr>
                <a:t>ロール定義</a:t>
              </a:r>
              <a:endParaRPr kumimoji="1" lang="en-US" altLang="ja-JP" dirty="0">
                <a:solidFill>
                  <a:schemeClr val="tx1"/>
                </a:solidFill>
              </a:endParaRPr>
            </a:p>
            <a:p>
              <a:r>
                <a:rPr kumimoji="1" lang="ja-JP" altLang="en-US" dirty="0">
                  <a:solidFill>
                    <a:schemeClr val="tx1"/>
                  </a:solidFill>
                </a:rPr>
                <a:t>エディター</a:t>
              </a:r>
            </a:p>
          </p:txBody>
        </p:sp>
        <p:sp>
          <p:nvSpPr>
            <p:cNvPr id="77" name="四角形: 角を丸くする 76">
              <a:extLst>
                <a:ext uri="{FF2B5EF4-FFF2-40B4-BE49-F238E27FC236}">
                  <a16:creationId xmlns:a16="http://schemas.microsoft.com/office/drawing/2014/main" id="{08892B15-555A-454E-9DB4-3FFC6CF609A4}"/>
                </a:ext>
              </a:extLst>
            </p:cNvPr>
            <p:cNvSpPr/>
            <p:nvPr/>
          </p:nvSpPr>
          <p:spPr>
            <a:xfrm>
              <a:off x="3874835" y="1632364"/>
              <a:ext cx="2195764" cy="47616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メニュー制御定義</a:t>
              </a:r>
            </a:p>
          </p:txBody>
        </p:sp>
        <p:sp>
          <p:nvSpPr>
            <p:cNvPr id="78" name="四角形: 角を丸くする 77">
              <a:extLst>
                <a:ext uri="{FF2B5EF4-FFF2-40B4-BE49-F238E27FC236}">
                  <a16:creationId xmlns:a16="http://schemas.microsoft.com/office/drawing/2014/main" id="{47F50B59-26D4-4901-B22C-209D6E0F48B6}"/>
                </a:ext>
              </a:extLst>
            </p:cNvPr>
            <p:cNvSpPr/>
            <p:nvPr/>
          </p:nvSpPr>
          <p:spPr>
            <a:xfrm>
              <a:off x="3888073" y="2193366"/>
              <a:ext cx="2182526" cy="4725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画面制御定義</a:t>
              </a: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D87EEA9-E783-4E91-967F-A04E2875BB5C}"/>
                </a:ext>
              </a:extLst>
            </p:cNvPr>
            <p:cNvSpPr/>
            <p:nvPr/>
          </p:nvSpPr>
          <p:spPr>
            <a:xfrm>
              <a:off x="3874835" y="2756011"/>
              <a:ext cx="2195764" cy="48575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項目制御定義</a:t>
              </a:r>
            </a:p>
          </p:txBody>
        </p:sp>
        <p:sp>
          <p:nvSpPr>
            <p:cNvPr id="75" name="四角形: 角を丸くする 74">
              <a:extLst>
                <a:ext uri="{FF2B5EF4-FFF2-40B4-BE49-F238E27FC236}">
                  <a16:creationId xmlns:a16="http://schemas.microsoft.com/office/drawing/2014/main" id="{B4A860F9-F713-42CB-A479-2746621EA4A1}"/>
                </a:ext>
              </a:extLst>
            </p:cNvPr>
            <p:cNvSpPr/>
            <p:nvPr/>
          </p:nvSpPr>
          <p:spPr>
            <a:xfrm>
              <a:off x="6318610" y="1162621"/>
              <a:ext cx="3232462" cy="2711830"/>
            </a:xfrm>
            <a:prstGeom prst="roundRect">
              <a:avLst>
                <a:gd name="adj" fmla="val 11569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リポジトリ定義エディター</a:t>
              </a:r>
            </a:p>
          </p:txBody>
        </p:sp>
        <p:sp>
          <p:nvSpPr>
            <p:cNvPr id="76" name="四角形: 角を丸くする 75">
              <a:extLst>
                <a:ext uri="{FF2B5EF4-FFF2-40B4-BE49-F238E27FC236}">
                  <a16:creationId xmlns:a16="http://schemas.microsoft.com/office/drawing/2014/main" id="{7DF73DB7-16FA-41DA-B56D-61F14D969AD3}"/>
                </a:ext>
              </a:extLst>
            </p:cNvPr>
            <p:cNvSpPr/>
            <p:nvPr/>
          </p:nvSpPr>
          <p:spPr>
            <a:xfrm>
              <a:off x="6475729" y="3324559"/>
              <a:ext cx="2911757" cy="4790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選択ダイアログ定義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四角形: 角を丸くする 100">
              <a:extLst>
                <a:ext uri="{FF2B5EF4-FFF2-40B4-BE49-F238E27FC236}">
                  <a16:creationId xmlns:a16="http://schemas.microsoft.com/office/drawing/2014/main" id="{21E5DF22-F617-47DC-B941-9CFC9DB3AC9F}"/>
                </a:ext>
              </a:extLst>
            </p:cNvPr>
            <p:cNvSpPr/>
            <p:nvPr/>
          </p:nvSpPr>
          <p:spPr>
            <a:xfrm>
              <a:off x="6476751" y="1654917"/>
              <a:ext cx="2912781" cy="4790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一覧画面定義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2" name="四角形: 角を丸くする 101">
              <a:extLst>
                <a:ext uri="{FF2B5EF4-FFF2-40B4-BE49-F238E27FC236}">
                  <a16:creationId xmlns:a16="http://schemas.microsoft.com/office/drawing/2014/main" id="{BDAC2BF9-FC8B-4B28-9DF7-B6E9587B2289}"/>
                </a:ext>
              </a:extLst>
            </p:cNvPr>
            <p:cNvSpPr/>
            <p:nvPr/>
          </p:nvSpPr>
          <p:spPr>
            <a:xfrm>
              <a:off x="6475729" y="2212895"/>
              <a:ext cx="2912780" cy="4790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入力画面定義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3" name="四角形: 角を丸くする 102">
              <a:extLst>
                <a:ext uri="{FF2B5EF4-FFF2-40B4-BE49-F238E27FC236}">
                  <a16:creationId xmlns:a16="http://schemas.microsoft.com/office/drawing/2014/main" id="{E29C4D31-3285-4712-884E-C86105E9A0C0}"/>
                </a:ext>
              </a:extLst>
            </p:cNvPr>
            <p:cNvSpPr/>
            <p:nvPr/>
          </p:nvSpPr>
          <p:spPr>
            <a:xfrm>
              <a:off x="6476752" y="2768727"/>
              <a:ext cx="2911757" cy="47908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入力ダイアログ定義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EAB4AABE-52C8-4463-A520-FE3C8F2E88AD}"/>
              </a:ext>
            </a:extLst>
          </p:cNvPr>
          <p:cNvGrpSpPr/>
          <p:nvPr/>
        </p:nvGrpSpPr>
        <p:grpSpPr>
          <a:xfrm>
            <a:off x="7732732" y="5738231"/>
            <a:ext cx="2217227" cy="996146"/>
            <a:chOff x="8639111" y="5339630"/>
            <a:chExt cx="3065406" cy="1352591"/>
          </a:xfrm>
        </p:grpSpPr>
        <p:pic>
          <p:nvPicPr>
            <p:cNvPr id="105" name="図 104">
              <a:extLst>
                <a:ext uri="{FF2B5EF4-FFF2-40B4-BE49-F238E27FC236}">
                  <a16:creationId xmlns:a16="http://schemas.microsoft.com/office/drawing/2014/main" id="{994EBC06-46D7-48C6-99B1-1F625663A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076" y="5599531"/>
              <a:ext cx="1054812" cy="553998"/>
            </a:xfrm>
            <a:prstGeom prst="rect">
              <a:avLst/>
            </a:prstGeom>
          </p:spPr>
        </p:pic>
        <p:pic>
          <p:nvPicPr>
            <p:cNvPr id="106" name="図 105">
              <a:extLst>
                <a:ext uri="{FF2B5EF4-FFF2-40B4-BE49-F238E27FC236}">
                  <a16:creationId xmlns:a16="http://schemas.microsoft.com/office/drawing/2014/main" id="{5881CC30-FCD8-46C9-A353-1A4E30161E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774877" y="5762581"/>
              <a:ext cx="929640" cy="929640"/>
            </a:xfrm>
            <a:prstGeom prst="rect">
              <a:avLst/>
            </a:prstGeom>
          </p:spPr>
        </p:pic>
        <p:pic>
          <p:nvPicPr>
            <p:cNvPr id="107" name="図 106">
              <a:extLst>
                <a:ext uri="{FF2B5EF4-FFF2-40B4-BE49-F238E27FC236}">
                  <a16:creationId xmlns:a16="http://schemas.microsoft.com/office/drawing/2014/main" id="{36378893-E1E2-448E-8094-1B05A8B3B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648737" y="5630303"/>
              <a:ext cx="758952" cy="843280"/>
            </a:xfrm>
            <a:prstGeom prst="rect">
              <a:avLst/>
            </a:prstGeom>
          </p:spPr>
        </p:pic>
        <p:pic>
          <p:nvPicPr>
            <p:cNvPr id="108" name="図 107">
              <a:extLst>
                <a:ext uri="{FF2B5EF4-FFF2-40B4-BE49-F238E27FC236}">
                  <a16:creationId xmlns:a16="http://schemas.microsoft.com/office/drawing/2014/main" id="{C61C3813-C45D-41A5-B2B4-4B72AC7D1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639111" y="5339630"/>
              <a:ext cx="1094445" cy="1094447"/>
            </a:xfrm>
            <a:prstGeom prst="rect">
              <a:avLst/>
            </a:prstGeom>
          </p:spPr>
        </p:pic>
        <p:pic>
          <p:nvPicPr>
            <p:cNvPr id="109" name="図 108">
              <a:extLst>
                <a:ext uri="{FF2B5EF4-FFF2-40B4-BE49-F238E27FC236}">
                  <a16:creationId xmlns:a16="http://schemas.microsoft.com/office/drawing/2014/main" id="{9C92E44C-9F51-4E9E-BC8B-F246831F5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762919" y="6193052"/>
              <a:ext cx="929640" cy="481161"/>
            </a:xfrm>
            <a:prstGeom prst="rect">
              <a:avLst/>
            </a:prstGeom>
          </p:spPr>
        </p:pic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C6AF9E6-F980-4839-8050-2AEF3EF7B874}"/>
              </a:ext>
            </a:extLst>
          </p:cNvPr>
          <p:cNvGrpSpPr/>
          <p:nvPr/>
        </p:nvGrpSpPr>
        <p:grpSpPr>
          <a:xfrm>
            <a:off x="9669885" y="565636"/>
            <a:ext cx="2177772" cy="2596013"/>
            <a:chOff x="9646847" y="565730"/>
            <a:chExt cx="2177772" cy="2596013"/>
          </a:xfrm>
        </p:grpSpPr>
        <p:sp>
          <p:nvSpPr>
            <p:cNvPr id="110" name="四角形: 角を丸くする 109">
              <a:extLst>
                <a:ext uri="{FF2B5EF4-FFF2-40B4-BE49-F238E27FC236}">
                  <a16:creationId xmlns:a16="http://schemas.microsoft.com/office/drawing/2014/main" id="{F5218218-A6C8-4D0B-B190-7BA031A436A9}"/>
                </a:ext>
              </a:extLst>
            </p:cNvPr>
            <p:cNvSpPr/>
            <p:nvPr/>
          </p:nvSpPr>
          <p:spPr>
            <a:xfrm>
              <a:off x="9646847" y="565730"/>
              <a:ext cx="2177772" cy="2596013"/>
            </a:xfrm>
            <a:prstGeom prst="roundRect">
              <a:avLst>
                <a:gd name="adj" fmla="val 1156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0">
              <a:scene3d>
                <a:camera prst="orthographicFront"/>
                <a:lightRig rig="threePt" dir="t"/>
              </a:scene3d>
            </a:bodyPr>
            <a:lstStyle/>
            <a:p>
              <a:r>
                <a:rPr lang="ja-JP" altLang="en-US" dirty="0">
                  <a:solidFill>
                    <a:schemeClr val="tx1"/>
                  </a:solidFill>
                </a:rPr>
                <a:t>定義ファイル</a:t>
              </a:r>
            </a:p>
          </p:txBody>
        </p:sp>
        <p:sp>
          <p:nvSpPr>
            <p:cNvPr id="111" name="四角形: 角を丸くする 110">
              <a:extLst>
                <a:ext uri="{FF2B5EF4-FFF2-40B4-BE49-F238E27FC236}">
                  <a16:creationId xmlns:a16="http://schemas.microsoft.com/office/drawing/2014/main" id="{017FB768-B828-4E90-85E0-D9176DA602A2}"/>
                </a:ext>
              </a:extLst>
            </p:cNvPr>
            <p:cNvSpPr/>
            <p:nvPr/>
          </p:nvSpPr>
          <p:spPr>
            <a:xfrm>
              <a:off x="9767005" y="1324275"/>
              <a:ext cx="1967795" cy="479082"/>
            </a:xfrm>
            <a:prstGeom prst="roundRect">
              <a:avLst>
                <a:gd name="adj" fmla="val 1156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ロール定義</a:t>
              </a:r>
            </a:p>
          </p:txBody>
        </p:sp>
        <p:sp>
          <p:nvSpPr>
            <p:cNvPr id="112" name="四角形: 角を丸くする 111">
              <a:extLst>
                <a:ext uri="{FF2B5EF4-FFF2-40B4-BE49-F238E27FC236}">
                  <a16:creationId xmlns:a16="http://schemas.microsoft.com/office/drawing/2014/main" id="{AB8EA06E-7C52-4B1E-AD0D-518D22C8D6AB}"/>
                </a:ext>
              </a:extLst>
            </p:cNvPr>
            <p:cNvSpPr/>
            <p:nvPr/>
          </p:nvSpPr>
          <p:spPr>
            <a:xfrm>
              <a:off x="9767005" y="1878616"/>
              <a:ext cx="1967795" cy="479082"/>
            </a:xfrm>
            <a:prstGeom prst="roundRect">
              <a:avLst>
                <a:gd name="adj" fmla="val 1156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メニュー定義</a:t>
              </a:r>
            </a:p>
          </p:txBody>
        </p:sp>
        <p:sp>
          <p:nvSpPr>
            <p:cNvPr id="113" name="四角形: 角を丸くする 112">
              <a:extLst>
                <a:ext uri="{FF2B5EF4-FFF2-40B4-BE49-F238E27FC236}">
                  <a16:creationId xmlns:a16="http://schemas.microsoft.com/office/drawing/2014/main" id="{91528D54-98B0-49BD-B629-CC3794512B86}"/>
                </a:ext>
              </a:extLst>
            </p:cNvPr>
            <p:cNvSpPr/>
            <p:nvPr/>
          </p:nvSpPr>
          <p:spPr>
            <a:xfrm>
              <a:off x="9767006" y="2437204"/>
              <a:ext cx="1967796" cy="479082"/>
            </a:xfrm>
            <a:prstGeom prst="roundRect">
              <a:avLst>
                <a:gd name="adj" fmla="val 11569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</a:rPr>
                <a:t>リポジトリ定義</a:t>
              </a:r>
            </a:p>
          </p:txBody>
        </p:sp>
      </p:grpSp>
      <p:sp>
        <p:nvSpPr>
          <p:cNvPr id="114" name="矢印: 左 113">
            <a:extLst>
              <a:ext uri="{FF2B5EF4-FFF2-40B4-BE49-F238E27FC236}">
                <a16:creationId xmlns:a16="http://schemas.microsoft.com/office/drawing/2014/main" id="{2D56145E-D910-4088-A906-4613021C20B7}"/>
              </a:ext>
            </a:extLst>
          </p:cNvPr>
          <p:cNvSpPr/>
          <p:nvPr/>
        </p:nvSpPr>
        <p:spPr>
          <a:xfrm>
            <a:off x="1744134" y="1132033"/>
            <a:ext cx="7803696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矢印: 左 114">
            <a:extLst>
              <a:ext uri="{FF2B5EF4-FFF2-40B4-BE49-F238E27FC236}">
                <a16:creationId xmlns:a16="http://schemas.microsoft.com/office/drawing/2014/main" id="{08046759-41FF-43CA-8807-9017C45F354D}"/>
              </a:ext>
            </a:extLst>
          </p:cNvPr>
          <p:cNvSpPr/>
          <p:nvPr/>
        </p:nvSpPr>
        <p:spPr>
          <a:xfrm flipH="1">
            <a:off x="1744134" y="737685"/>
            <a:ext cx="7779308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C2D716A1-C5A5-4312-A027-DDA22C50FC41}"/>
              </a:ext>
            </a:extLst>
          </p:cNvPr>
          <p:cNvGrpSpPr/>
          <p:nvPr/>
        </p:nvGrpSpPr>
        <p:grpSpPr>
          <a:xfrm>
            <a:off x="2336672" y="568669"/>
            <a:ext cx="634000" cy="4370882"/>
            <a:chOff x="2327079" y="609599"/>
            <a:chExt cx="634000" cy="5242559"/>
          </a:xfrm>
          <a:solidFill>
            <a:schemeClr val="bg1">
              <a:lumMod val="75000"/>
            </a:schemeClr>
          </a:solidFill>
        </p:grpSpPr>
        <p:sp>
          <p:nvSpPr>
            <p:cNvPr id="60" name="四角形: 角を丸くする 59">
              <a:extLst>
                <a:ext uri="{FF2B5EF4-FFF2-40B4-BE49-F238E27FC236}">
                  <a16:creationId xmlns:a16="http://schemas.microsoft.com/office/drawing/2014/main" id="{51D5B794-2EE9-44CA-BEA8-89442C144CE0}"/>
                </a:ext>
              </a:extLst>
            </p:cNvPr>
            <p:cNvSpPr/>
            <p:nvPr/>
          </p:nvSpPr>
          <p:spPr>
            <a:xfrm>
              <a:off x="2327079" y="609599"/>
              <a:ext cx="634000" cy="5242559"/>
            </a:xfrm>
            <a:prstGeom prst="roundRect">
              <a:avLst>
                <a:gd name="adj" fmla="val 1076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0">
              <a:scene3d>
                <a:camera prst="orthographicFront"/>
                <a:lightRig rig="threePt" dir="t"/>
              </a:scene3d>
            </a:bodyPr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62F6E8D2-EEAE-437F-8FC4-0B3C67732A91}"/>
                </a:ext>
              </a:extLst>
            </p:cNvPr>
            <p:cNvSpPr txBox="1"/>
            <p:nvPr/>
          </p:nvSpPr>
          <p:spPr>
            <a:xfrm>
              <a:off x="2376010" y="725502"/>
              <a:ext cx="461665" cy="18253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0">
              <a:scene3d>
                <a:camera prst="orthographicFront"/>
                <a:lightRig rig="threePt" dir="t"/>
              </a:scene3d>
            </a:bodyPr>
            <a:lstStyle>
              <a:defPPr>
                <a:defRPr lang="ja-JP"/>
              </a:defPPr>
              <a:lvl1pPr>
                <a:defRPr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ja-JP" altLang="en-US" dirty="0"/>
                <a:t>ログイン機能</a:t>
              </a:r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0503BFCE-041E-42D8-B586-983D152E3677}"/>
              </a:ext>
            </a:extLst>
          </p:cNvPr>
          <p:cNvGrpSpPr/>
          <p:nvPr/>
        </p:nvGrpSpPr>
        <p:grpSpPr>
          <a:xfrm>
            <a:off x="3043013" y="568667"/>
            <a:ext cx="634000" cy="4378963"/>
            <a:chOff x="2327079" y="609599"/>
            <a:chExt cx="634000" cy="5242559"/>
          </a:xfrm>
          <a:solidFill>
            <a:schemeClr val="bg1">
              <a:lumMod val="65000"/>
            </a:schemeClr>
          </a:solidFill>
        </p:grpSpPr>
        <p:sp>
          <p:nvSpPr>
            <p:cNvPr id="68" name="四角形: 角を丸くする 67">
              <a:extLst>
                <a:ext uri="{FF2B5EF4-FFF2-40B4-BE49-F238E27FC236}">
                  <a16:creationId xmlns:a16="http://schemas.microsoft.com/office/drawing/2014/main" id="{7BBD33C1-1881-455A-9F7E-34F584DE946F}"/>
                </a:ext>
              </a:extLst>
            </p:cNvPr>
            <p:cNvSpPr/>
            <p:nvPr/>
          </p:nvSpPr>
          <p:spPr>
            <a:xfrm>
              <a:off x="2327079" y="609599"/>
              <a:ext cx="634000" cy="5242559"/>
            </a:xfrm>
            <a:prstGeom prst="roundRect">
              <a:avLst>
                <a:gd name="adj" fmla="val 10760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21AD8EE5-AA58-4A69-A697-F389DF6F5FB9}"/>
                </a:ext>
              </a:extLst>
            </p:cNvPr>
            <p:cNvSpPr txBox="1"/>
            <p:nvPr/>
          </p:nvSpPr>
          <p:spPr>
            <a:xfrm>
              <a:off x="2376010" y="725502"/>
              <a:ext cx="461665" cy="3638287"/>
            </a:xfrm>
            <a:prstGeom prst="rect">
              <a:avLst/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t" anchorCtr="0"/>
            <a:lstStyle>
              <a:defPPr>
                <a:defRPr lang="ja-JP"/>
              </a:def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ja-JP" dirty="0">
                  <a:solidFill>
                    <a:schemeClr val="tx1"/>
                  </a:solidFill>
                </a:rPr>
                <a:t>EFW</a:t>
              </a:r>
              <a:r>
                <a:rPr lang="ja-JP" altLang="en-US" dirty="0">
                  <a:solidFill>
                    <a:schemeClr val="tx1"/>
                  </a:solidFill>
                </a:rPr>
                <a:t>ロール権限チェック</a:t>
              </a:r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D9A440-C72B-4A0A-A49D-9FF2AAA0B89B}"/>
              </a:ext>
            </a:extLst>
          </p:cNvPr>
          <p:cNvSpPr txBox="1"/>
          <p:nvPr/>
        </p:nvSpPr>
        <p:spPr>
          <a:xfrm>
            <a:off x="225884" y="1649781"/>
            <a:ext cx="1924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定義ファイルを</a:t>
            </a:r>
            <a:r>
              <a:rPr kumimoji="1" lang="en-US" altLang="ja-JP" dirty="0"/>
              <a:t>Runtime</a:t>
            </a:r>
            <a:r>
              <a:rPr kumimoji="1" lang="ja-JP" altLang="en-US" dirty="0"/>
              <a:t>に連携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373CFFA4-15C7-4D91-A4F8-F3503528688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889" y="339886"/>
            <a:ext cx="1560854" cy="1560854"/>
          </a:xfrm>
          <a:prstGeom prst="rect">
            <a:avLst/>
          </a:prstGeom>
        </p:spPr>
      </p:pic>
      <p:sp>
        <p:nvSpPr>
          <p:cNvPr id="116" name="矢印: 左 115">
            <a:extLst>
              <a:ext uri="{FF2B5EF4-FFF2-40B4-BE49-F238E27FC236}">
                <a16:creationId xmlns:a16="http://schemas.microsoft.com/office/drawing/2014/main" id="{B042AF87-FD24-4AEA-855C-7D45890A2C3E}"/>
              </a:ext>
            </a:extLst>
          </p:cNvPr>
          <p:cNvSpPr/>
          <p:nvPr/>
        </p:nvSpPr>
        <p:spPr>
          <a:xfrm rot="16200000" flipH="1">
            <a:off x="10480985" y="3532398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矢印: 左 116">
            <a:extLst>
              <a:ext uri="{FF2B5EF4-FFF2-40B4-BE49-F238E27FC236}">
                <a16:creationId xmlns:a16="http://schemas.microsoft.com/office/drawing/2014/main" id="{1593EE81-8936-47EA-B979-C52633B8A9A0}"/>
              </a:ext>
            </a:extLst>
          </p:cNvPr>
          <p:cNvSpPr/>
          <p:nvPr/>
        </p:nvSpPr>
        <p:spPr>
          <a:xfrm rot="10800000" flipH="1">
            <a:off x="9964331" y="4181443"/>
            <a:ext cx="133968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1A2B19AF-1BE3-4928-8B52-0EFB66A7E874}"/>
              </a:ext>
            </a:extLst>
          </p:cNvPr>
          <p:cNvSpPr/>
          <p:nvPr/>
        </p:nvSpPr>
        <p:spPr>
          <a:xfrm>
            <a:off x="10023599" y="3922127"/>
            <a:ext cx="921241" cy="199721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1C1875D-B317-44A7-821A-6A04D1730642}"/>
              </a:ext>
            </a:extLst>
          </p:cNvPr>
          <p:cNvSpPr/>
          <p:nvPr/>
        </p:nvSpPr>
        <p:spPr>
          <a:xfrm rot="16200000">
            <a:off x="10655224" y="3838541"/>
            <a:ext cx="1097860" cy="199721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47F9D4EE-BC05-499E-ACBD-D13F9FB88441}"/>
              </a:ext>
            </a:extLst>
          </p:cNvPr>
          <p:cNvSpPr txBox="1"/>
          <p:nvPr/>
        </p:nvSpPr>
        <p:spPr>
          <a:xfrm>
            <a:off x="181233" y="5250116"/>
            <a:ext cx="1924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開発者</a:t>
            </a:r>
          </a:p>
        </p:txBody>
      </p:sp>
    </p:spTree>
    <p:extLst>
      <p:ext uri="{BB962C8B-B14F-4D97-AF65-F5344CB8AC3E}">
        <p14:creationId xmlns:p14="http://schemas.microsoft.com/office/powerpoint/2010/main" val="33471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>
          <a:noFill/>
        </a:ln>
      </a:spPr>
      <a:bodyPr rtlCol="0" anchor="t" anchorCtr="0"/>
      <a:lstStyle>
        <a:defPPr algn="l">
          <a:defRPr kumimoji="1" dirty="0" smtClean="0">
            <a:solidFill>
              <a:schemeClr val="tx1"/>
            </a:solidFill>
          </a:defRPr>
        </a:defPPr>
      </a:lstStyle>
      <a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130</Words>
  <Application>Microsoft Office PowerPoint</Application>
  <PresentationFormat>ワイド画面</PresentationFormat>
  <Paragraphs>61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常 珂軍</dc:creator>
  <cp:lastModifiedBy>常 珂軍</cp:lastModifiedBy>
  <cp:revision>477</cp:revision>
  <dcterms:created xsi:type="dcterms:W3CDTF">2024-10-02T03:00:54Z</dcterms:created>
  <dcterms:modified xsi:type="dcterms:W3CDTF">2025-05-02T11:24:27Z</dcterms:modified>
</cp:coreProperties>
</file>