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5"/>
    <p:restoredTop sz="95694"/>
  </p:normalViewPr>
  <p:slideViewPr>
    <p:cSldViewPr snapToGrid="0" snapToObjects="1">
      <p:cViewPr varScale="1">
        <p:scale>
          <a:sx n="97" d="100"/>
          <a:sy n="9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AED-4C04-4F4B-89A8-CEB8AFA6D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BC51-6B6D-2147-81B3-C2F199B81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5D81-9C6B-DC41-ABE0-834CDE18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4BA0-AE26-284F-BFFF-12D7B40D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0F2A-F00E-0A46-AADC-73A53F4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E839-6AF2-8F4D-A407-25D11F87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F795E-0EE4-B94B-8FD5-1CE9E056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5CCF-7BAA-4942-9BFD-5C2D5418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686B-9202-7947-ACD7-A98EAE2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2D9B-8EB8-2249-B733-B5F8C99E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B7EB3-ED3D-8D40-AF77-4A7447634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E11BB-1222-0C43-AF6C-C17CC69B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D92D-BCFD-984D-A6A6-4B6EF7CA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B786-2BCB-0A44-8F28-4EB73FCD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DA6E-76CD-784D-A3B6-6F90CE7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0BF7-7F42-D742-A746-78D742A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507-E840-D842-834E-ADD53B15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3E35-B92C-4642-AE35-909E144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9DAA-68CE-B24E-B1BE-9A4922AA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664B-F741-3D4C-8F73-BBF1405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6265-D91B-F547-ACE7-309395DF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5075-1300-CE44-ACE5-03BCDACDC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3BAC-0EA3-454F-B151-A5B9D207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BCB2-367C-8049-86DF-01AF56C8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9D0F-E405-E749-BD13-DEAE85F0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93FB-C6C6-FF45-9D32-A455E304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63CF-0A95-6840-A9DF-553CDA02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3003-338F-FF4B-90D9-64263F08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7619D-C6B2-8D46-9667-ED74D702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D0B8-8D9E-4647-B476-D3719BEB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C74AD-454D-5245-A0CA-774E9946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60DF-0C31-BC41-A055-8E7D9B71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2AB2-ED45-564E-AEAC-A4EA9A93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A435-0DC0-7040-B427-0A64845A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C5F2-28FD-BB4A-ADEA-CC793132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731CE-0D23-3145-A764-ACF32EEC7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7FB0D-3476-EA43-A4F7-9B4E0D20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76997-7991-EC4A-9A23-70704D63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DDDC1-2E3E-724D-AE4E-8641C88B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6066-8091-7D4E-8097-76A3C95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0AF2-E785-9340-ACAF-2C074F9A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B89AA-DC37-494F-B5EA-EBFBDB22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1C1AB-0D68-6F4D-B112-C885DD7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F7776-4715-A546-AFE9-2166FC6E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DE996-05E7-9844-868A-433261BD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0DE29-AAB7-2E47-87D6-255898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6B6-E717-2646-8EFC-0BC6B6D1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8CD7-55DC-C047-9A31-8A1183FB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FD68F-644D-9640-A8B0-CFE8D844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CBF4B-7F1F-714B-93DB-A5C17B97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F4191-7D97-B34A-A13C-B3E3F9B0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D725-D6E8-234B-93E1-F7D95141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1511-4A54-724B-B329-E54F4A72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A4F0-10C4-D846-9465-76A15A38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B848C-C545-A744-A85D-1A3643185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123-DCCC-1D49-86ED-AEFA36A7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ECF00-2E4E-9F44-B906-3399AF6B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D744-7373-AE40-9A55-7C32DC3B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618F0-2034-8442-B3D5-76F4E2B2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D15A-69B4-3C47-94F7-FB1D21A7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2DC1-E441-274C-9ED0-1EA9436B4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AA68-BBD4-7648-A5F3-6DED1C3CFD9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65EF-242E-4742-A12F-22CE95AF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93C1-A55E-9C48-8A31-854816E9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A47A-400B-1446-9239-30497C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40AC-D435-B045-8732-77A3F3D3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3" y="1538834"/>
            <a:ext cx="4347954" cy="507261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16DC73-7A5B-054B-8ACE-1EEAE1BF51B4}"/>
              </a:ext>
            </a:extLst>
          </p:cNvPr>
          <p:cNvSpPr txBox="1">
            <a:spLocks/>
          </p:cNvSpPr>
          <p:nvPr/>
        </p:nvSpPr>
        <p:spPr>
          <a:xfrm>
            <a:off x="5718413" y="1876169"/>
            <a:ext cx="6127844" cy="43979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4000" dirty="0"/>
              <a:t>Quantify the impact of soil N on leaf </a:t>
            </a:r>
            <a:r>
              <a:rPr lang="en-US" sz="4000" dirty="0" err="1"/>
              <a:t>N</a:t>
            </a:r>
            <a:r>
              <a:rPr lang="en-US" sz="4000" baseline="-25000" dirty="0" err="1"/>
              <a:t>area</a:t>
            </a:r>
            <a:endParaRPr lang="en-US" sz="4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soil N drivers from climate drivers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the impacts of N demand and N availability on leaf </a:t>
            </a:r>
            <a:r>
              <a:rPr lang="en-US" sz="4000" dirty="0" err="1"/>
              <a:t>N</a:t>
            </a:r>
            <a:r>
              <a:rPr lang="en-US" sz="4000" baseline="-25000" dirty="0" err="1"/>
              <a:t>area</a:t>
            </a:r>
            <a:endParaRPr lang="en-US" sz="40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4E4A4-7FCF-ED46-BD32-B3A793842829}"/>
              </a:ext>
            </a:extLst>
          </p:cNvPr>
          <p:cNvSpPr txBox="1"/>
          <p:nvPr/>
        </p:nvSpPr>
        <p:spPr>
          <a:xfrm>
            <a:off x="313898" y="215678"/>
            <a:ext cx="9229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Leaf nitrogen responses to soil nitrogen</a:t>
            </a:r>
          </a:p>
          <a:p>
            <a:r>
              <a:rPr lang="en-US" sz="2800" dirty="0"/>
              <a:t>Nick Smith, </a:t>
            </a:r>
            <a:r>
              <a:rPr lang="en-US" sz="2800" dirty="0" err="1"/>
              <a:t>Lizz</a:t>
            </a:r>
            <a:r>
              <a:rPr lang="en-US" sz="2800" dirty="0"/>
              <a:t> Waring, et al.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0D15BA0C-535A-8C4D-9D66-4DCD999B91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32"/>
    </mc:Choice>
    <mc:Fallback>
      <p:transition spd="slow" advTm="61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Macintosh PowerPoint</Application>
  <PresentationFormat>Widescreen</PresentationFormat>
  <Paragraphs>5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3</cp:revision>
  <dcterms:created xsi:type="dcterms:W3CDTF">2020-09-14T16:26:23Z</dcterms:created>
  <dcterms:modified xsi:type="dcterms:W3CDTF">2020-09-14T16:37:52Z</dcterms:modified>
</cp:coreProperties>
</file>