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EA63-C38D-A241-BBBF-D8A400B5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297F7-6206-F741-B8C9-AD145DE9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D0E-E7FE-F84D-8531-D1E8939C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7E80-9BFB-3942-A8A0-F246119B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92E9-D0A8-4443-89FB-A4A97BFC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5667-C8DD-9747-BEBA-C7402B8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E120F-38E7-184D-B51C-E62C290F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9E71-7561-C042-988B-92E157A6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3956-9DE5-D545-8D7C-FCDE697B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B610-8D0E-7649-9CD7-59E7D867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26623-241C-7942-8CB9-AD8514F4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AD6E7-E420-8747-9ED1-E1748729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99E9-2317-8948-A67C-EE2CF841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8543-C282-244F-8A63-2BC9CC8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1914-796D-7C4D-9199-D6A802E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7A14-5230-7E42-B2BE-F3C7C901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60EF-54AA-B04B-BFF2-417657CB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65FC-A2F2-6D40-BC6F-23C85880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D552-7DB9-FD45-8AD1-5687778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3DE3-A6AB-814A-AD06-21EB4005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B8F0-955D-6B4D-9871-5B25881D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E081-8FBE-6248-9BA0-DA6AE8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3803-F6D3-A048-981A-C2EAEE9E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26DB-E38A-574B-AC57-BE8DFB01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8539-404B-B547-A666-F65C7E98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A99B-7B6D-5A4E-98D8-49BD2DA2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5C22-0DB9-424F-B502-9C56D1645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080C-24BC-574A-BE04-A8434CEB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1E62-FD8E-834D-93BE-2E82C3C3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FA2E-4D44-3B40-9EC7-CB5C75FF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3722-4199-9C40-8055-48325019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F97-7625-F640-A1F5-6C3ECD1F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9726-7173-C24A-BBFC-2B92E5D9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22805-7E37-3842-9AF7-9BC5615D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790FA-2543-D24E-B888-8650135D2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C2794-83C7-A14E-8785-1E2740304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2B5E8-2F79-C542-A8AF-6E211B8C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7B31C-2DEB-7548-B9AA-0451F732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EC2F6-EEBC-AC43-B2C2-733F8AE1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7D25-4B5A-2B42-BA05-E7EC7581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823A3-0F41-BD41-94F5-2AAE5B56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361C1-B8CD-6549-B26B-584D7B11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8D04F-564E-CC40-AF5B-C3A13F92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F1146-983D-FE42-ACA4-1534044D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69408-FB5D-AE41-8842-6B40DBCC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C1C3B-7983-8741-BA18-D3C7D93A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F07C-478C-7C43-9E3A-6CEB8392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62E3-76BF-294B-A08D-4283203D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360D5-62C6-BC4A-B170-AB4259D4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8953-1696-6144-ACBF-504E2681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1592-A2A1-F041-8453-871B57B2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D1D2B-B2B0-094F-98F5-D42AC4F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D026-F5D6-DF49-88F0-4E924606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5DFD9-A434-5243-979B-079A6254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FDC0-5363-B042-9F7C-03F15929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A2393-FA00-AD43-8834-435E0ED0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B43BE-8ED1-3343-BE15-24B7D38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57730-6EC8-D346-8403-DC795733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F7583-AE2A-E643-A6CF-9E58F9C2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01D88-83A1-DE49-ABF4-FC372BB3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8C44-374F-2B4A-9A1A-EDAE518E5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10BA-B856-0342-A679-94C3B4D9563C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3494-F8B2-6B43-974D-9CCCBA90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A819-F29C-E945-8F9D-628D8CDD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0107-C4A9-0842-9EE8-D289E154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CA0A-FF00-524C-B017-2AA691CF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7636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Drivers of leaf nitrogen at </a:t>
            </a:r>
            <a:r>
              <a:rPr lang="en-US" sz="5400" dirty="0" err="1">
                <a:solidFill>
                  <a:srgbClr val="7030A0"/>
                </a:solidFill>
              </a:rPr>
              <a:t>NutNet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671874-A917-2C4F-8BE6-E540C5CEB099}"/>
              </a:ext>
            </a:extLst>
          </p:cNvPr>
          <p:cNvSpPr txBox="1">
            <a:spLocks/>
          </p:cNvSpPr>
          <p:nvPr/>
        </p:nvSpPr>
        <p:spPr>
          <a:xfrm>
            <a:off x="-207821" y="1177637"/>
            <a:ext cx="10515600" cy="100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Leads: Nick Smith, </a:t>
            </a:r>
            <a:r>
              <a:rPr lang="en-US" sz="2000" dirty="0" err="1"/>
              <a:t>Lizz</a:t>
            </a:r>
            <a:r>
              <a:rPr lang="en-US" sz="2000" dirty="0"/>
              <a:t> Waring, Risa </a:t>
            </a:r>
            <a:r>
              <a:rPr lang="en-US" sz="2000" dirty="0" err="1"/>
              <a:t>McNellis</a:t>
            </a:r>
            <a:endParaRPr lang="en-US" sz="2000" dirty="0"/>
          </a:p>
          <a:p>
            <a:pPr algn="ctr"/>
            <a:r>
              <a:rPr lang="en-US" sz="2000" dirty="0"/>
              <a:t>Texas Tech University</a:t>
            </a:r>
          </a:p>
          <a:p>
            <a:pPr algn="ctr"/>
            <a:r>
              <a:rPr lang="en-US" sz="2000" u="sng" dirty="0" err="1">
                <a:solidFill>
                  <a:srgbClr val="0070C0"/>
                </a:solidFill>
              </a:rPr>
              <a:t>nick.smith@ttu.edu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E5DB4-A2A6-E246-B537-8BD823933788}"/>
              </a:ext>
            </a:extLst>
          </p:cNvPr>
          <p:cNvSpPr txBox="1"/>
          <p:nvPr/>
        </p:nvSpPr>
        <p:spPr>
          <a:xfrm>
            <a:off x="69273" y="2103750"/>
            <a:ext cx="530629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Project stage</a:t>
            </a:r>
          </a:p>
          <a:p>
            <a:r>
              <a:rPr lang="en-US" sz="2300" dirty="0"/>
              <a:t>First draft written and circulated to primary co-authors; full </a:t>
            </a:r>
            <a:r>
              <a:rPr lang="en-US" sz="2300" dirty="0" err="1"/>
              <a:t>NutNet</a:t>
            </a:r>
            <a:r>
              <a:rPr lang="en-US" sz="2300" dirty="0"/>
              <a:t> circulation by Fall</a:t>
            </a:r>
          </a:p>
          <a:p>
            <a:endParaRPr lang="en-US" sz="2300" b="1" u="sng" dirty="0"/>
          </a:p>
          <a:p>
            <a:r>
              <a:rPr lang="en-US" sz="2300" b="1" u="sng" dirty="0"/>
              <a:t>Main results</a:t>
            </a:r>
          </a:p>
          <a:p>
            <a:pPr marL="285750" indent="-285750">
              <a:buFontTx/>
              <a:buChar char="-"/>
            </a:pPr>
            <a:r>
              <a:rPr lang="en-US" sz="2300" dirty="0"/>
              <a:t>Climate and leaf traits are more important predictors of </a:t>
            </a:r>
            <a:r>
              <a:rPr lang="en-US" sz="2300" dirty="0" err="1"/>
              <a:t>N</a:t>
            </a:r>
            <a:r>
              <a:rPr lang="en-US" sz="2300" baseline="-25000" dirty="0" err="1"/>
              <a:t>area</a:t>
            </a:r>
            <a:r>
              <a:rPr lang="en-US" sz="2300" dirty="0"/>
              <a:t> than soil treatments</a:t>
            </a:r>
          </a:p>
          <a:p>
            <a:pPr marL="285750" indent="-285750">
              <a:buFontTx/>
              <a:buChar char="-"/>
            </a:pPr>
            <a:r>
              <a:rPr lang="en-US" sz="2300" dirty="0" err="1"/>
              <a:t>N</a:t>
            </a:r>
            <a:r>
              <a:rPr lang="en-US" sz="2300" baseline="-25000" dirty="0" err="1"/>
              <a:t>area</a:t>
            </a:r>
            <a:r>
              <a:rPr lang="en-US" sz="2300" dirty="0"/>
              <a:t> can be well predicted from soil-free </a:t>
            </a:r>
            <a:r>
              <a:rPr lang="en-US" sz="2300" dirty="0" err="1"/>
              <a:t>ecophysiological</a:t>
            </a:r>
            <a:r>
              <a:rPr lang="en-US" sz="2300" dirty="0"/>
              <a:t> theory</a:t>
            </a:r>
          </a:p>
          <a:p>
            <a:pPr marL="285750" indent="-285750">
              <a:buFontTx/>
              <a:buChar char="-"/>
            </a:pPr>
            <a:r>
              <a:rPr lang="en-US" sz="2300" dirty="0"/>
              <a:t>There is a tradeoff between allocation to biomass and </a:t>
            </a:r>
            <a:r>
              <a:rPr lang="en-US" sz="2300" dirty="0" err="1"/>
              <a:t>N</a:t>
            </a:r>
            <a:r>
              <a:rPr lang="en-US" sz="2300" baseline="-25000" dirty="0" err="1"/>
              <a:t>area</a:t>
            </a: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57169-4124-1541-A760-E837EF7838EE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151" y="2355273"/>
            <a:ext cx="4032542" cy="250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BA7B5-3EA8-8F47-AD34-0FCC1D11FF0C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8949" y="4072761"/>
            <a:ext cx="3215124" cy="2770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CCA70-2707-2C42-9CE6-7F23D7276F6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272" y="994250"/>
            <a:ext cx="1292887" cy="1292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28496-FA38-7D44-AF3A-D9019D0C186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4443" y="972211"/>
            <a:ext cx="1336964" cy="1336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AB9E2-3D50-6D47-B70D-32D8BC3B426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5623" y="975833"/>
            <a:ext cx="1362160" cy="1338857"/>
          </a:xfrm>
          <a:prstGeom prst="rect">
            <a:avLst/>
          </a:prstGeo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4A3DAAB9-FD0A-F945-89FC-5D54736B2A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69"/>
    </mc:Choice>
    <mc:Fallback>
      <p:transition spd="slow" advTm="57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</Words>
  <Application>Microsoft Macintosh PowerPoint</Application>
  <PresentationFormat>Widescreen</PresentationFormat>
  <Paragraphs>11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Drivers of leaf nitrogen at NutNet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Smith</dc:creator>
  <cp:lastModifiedBy>Nick Smith</cp:lastModifiedBy>
  <cp:revision>8</cp:revision>
  <dcterms:created xsi:type="dcterms:W3CDTF">2021-06-30T18:31:19Z</dcterms:created>
  <dcterms:modified xsi:type="dcterms:W3CDTF">2021-06-30T19:06:00Z</dcterms:modified>
</cp:coreProperties>
</file>