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405" r:id="rId6"/>
    <p:sldId id="274" r:id="rId7"/>
    <p:sldId id="267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. Pfister" initials="H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792" autoAdjust="0"/>
    <p:restoredTop sz="86391" autoAdjust="0"/>
  </p:normalViewPr>
  <p:slideViewPr>
    <p:cSldViewPr>
      <p:cViewPr varScale="1">
        <p:scale>
          <a:sx n="86" d="100"/>
          <a:sy n="86" d="100"/>
        </p:scale>
        <p:origin x="216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9T14:29:04.620" idx="1">
    <p:pos x="5466" y="288"/>
    <p:text>Permission from Todd Holloway@gmail.com?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10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44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54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 Science, Part 2</a:t>
            </a:r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439218"/>
            <a:ext cx="9861189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1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Image source: </a:t>
            </a:r>
            <a:r>
              <a:rPr lang="en-US" sz="105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SKETCH BY WALD. IN “VISUAL REVELATIONS” BY HOWARD WAINER. LAWRENCE ERLBAUM AND ASSOCIATES, 1997.</a:t>
            </a:r>
            <a:endParaRPr lang="en-US" sz="105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" y="1828800"/>
            <a:ext cx="7299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Commanders’ Strategy: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armor where the bullet holes were. 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Army Statistician Abraham Wald: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the armor where the bullets 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not.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" y="3962400"/>
            <a:ext cx="8366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Wald showed that it was odds-on that those missing aircraft had holes in very different places, on average, than the surviving aircraft. Illustration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Survivorship Bias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85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6" name="Picture 5" descr="A screenshot or color scan of a page with the Netflix logo, which says &quot;Netflix Prize&quot; and contains a text message under the title &quot;Congratulations!&quot;" title="Netflix Prize">
            <a:extLst>
              <a:ext uri="{FF2B5EF4-FFF2-40B4-BE49-F238E27FC236}">
                <a16:creationId xmlns:a16="http://schemas.microsoft.com/office/drawing/2014/main" id="{4C4CDD1B-0CFD-ED45-8C4D-6D77FB08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8268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etailed colorful graphic shows associations between different types of films and other programs on Netflix. Small film posters are associated with different spots or regions on the graphic." title="Netflix Training web">
            <a:extLst>
              <a:ext uri="{FF2B5EF4-FFF2-40B4-BE49-F238E27FC236}">
                <a16:creationId xmlns:a16="http://schemas.microsoft.com/office/drawing/2014/main" id="{42825506-9DF3-814C-BEEA-14F2A5A91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"/>
            <a:ext cx="8068236" cy="62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B7FDE-1F78-104B-9BF0-2E4035F8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Netflix Prize Progress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9741" y="6434821"/>
            <a:ext cx="168679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HBR, Oct 2012</a:t>
            </a:r>
          </a:p>
        </p:txBody>
      </p:sp>
      <p:grpSp>
        <p:nvGrpSpPr>
          <p:cNvPr id="2" name="Group 1" descr="A line graph shows RMS Error decreasing over time during progress toward the Netflix 2009 grand prize goal of 10%." title="Nextflix Prize Progress"/>
          <p:cNvGrpSpPr/>
          <p:nvPr/>
        </p:nvGrpSpPr>
        <p:grpSpPr>
          <a:xfrm>
            <a:off x="212783" y="1739430"/>
            <a:ext cx="8650543" cy="4087699"/>
            <a:chOff x="271151" y="1457325"/>
            <a:chExt cx="8650543" cy="4087699"/>
          </a:xfrm>
        </p:grpSpPr>
        <p:sp>
          <p:nvSpPr>
            <p:cNvPr id="5" name="Rectangle 4"/>
            <p:cNvSpPr/>
            <p:nvPr/>
          </p:nvSpPr>
          <p:spPr>
            <a:xfrm>
              <a:off x="6844450" y="4779407"/>
              <a:ext cx="2035966" cy="765617"/>
            </a:xfrm>
            <a:prstGeom prst="rect">
              <a:avLst/>
            </a:prstGeom>
            <a:solidFill>
              <a:srgbClr val="ECF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99310" y="1965325"/>
              <a:ext cx="7622384" cy="1373297"/>
              <a:chOff x="1204911" y="1965325"/>
              <a:chExt cx="7700967" cy="1373297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1204911" y="3338621"/>
                <a:ext cx="7700967" cy="1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1204911" y="1965325"/>
                <a:ext cx="7700967" cy="1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 rot="16200000">
              <a:off x="-581807" y="3028777"/>
              <a:ext cx="2167581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400" dirty="0"/>
                <a:t>RMS Error 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458" y="1770191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dirty="0"/>
                <a:t>0.95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458" y="3150780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dirty="0"/>
                <a:t>0.90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1458" y="4552562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dirty="0"/>
                <a:t>0.85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6523" y="4833530"/>
              <a:ext cx="162278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dirty="0"/>
                <a:t>Cinematch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3521" y="4833530"/>
              <a:ext cx="1817946" cy="64070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dirty="0"/>
                <a:t>2007 Progress</a:t>
              </a:r>
              <a:br>
                <a:rPr lang="en-US" sz="1600" dirty="0"/>
              </a:br>
              <a:r>
                <a:rPr lang="en-US" sz="1600" dirty="0"/>
                <a:t>prize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1690" y="4833530"/>
              <a:ext cx="1817946" cy="64070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dirty="0"/>
                <a:t>2008 Progress</a:t>
              </a:r>
              <a:br>
                <a:rPr lang="en-US" sz="1600" dirty="0"/>
              </a:br>
              <a:r>
                <a:rPr lang="en-US" sz="1600" dirty="0"/>
                <a:t>prize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78591" y="4833530"/>
              <a:ext cx="1817946" cy="64070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dirty="0"/>
                <a:t>2009 </a:t>
              </a:r>
              <a:br>
                <a:rPr lang="en-US" sz="1600" dirty="0"/>
              </a:br>
              <a:r>
                <a:rPr lang="en-US" sz="1600" dirty="0"/>
                <a:t>Grand prize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301691" y="1457325"/>
              <a:ext cx="0" cy="33623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220727" y="4738688"/>
              <a:ext cx="7700967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628840" y="4731544"/>
              <a:ext cx="6286500" cy="88106"/>
              <a:chOff x="2613024" y="1457325"/>
              <a:chExt cx="6286500" cy="336232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613024" y="1457325"/>
                <a:ext cx="0" cy="336232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2650" y="1457325"/>
                <a:ext cx="0" cy="336232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788940" y="1457325"/>
                <a:ext cx="0" cy="336232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899524" y="1457325"/>
                <a:ext cx="0" cy="336232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518412" y="1872908"/>
              <a:ext cx="6406086" cy="2764531"/>
              <a:chOff x="1502596" y="1872908"/>
              <a:chExt cx="6406086" cy="276453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595438" y="1947863"/>
                <a:ext cx="2059781" cy="2181225"/>
              </a:xfrm>
              <a:prstGeom prst="line">
                <a:avLst/>
              </a:prstGeom>
              <a:ln w="28575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00565" y="4156075"/>
                <a:ext cx="2081110" cy="244475"/>
              </a:xfrm>
              <a:prstGeom prst="line">
                <a:avLst/>
              </a:prstGeom>
              <a:ln w="28575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773280" y="4397375"/>
                <a:ext cx="2094370" cy="171450"/>
              </a:xfrm>
              <a:prstGeom prst="line">
                <a:avLst/>
              </a:prstGeom>
              <a:ln w="28575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2700000" flipH="1">
                <a:off x="3588678" y="4077736"/>
                <a:ext cx="152818" cy="152818"/>
              </a:xfrm>
              <a:prstGeom prst="rect">
                <a:avLst/>
              </a:prstGeom>
              <a:solidFill>
                <a:srgbClr val="86B2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700000" flipH="1">
                <a:off x="5662746" y="4327460"/>
                <a:ext cx="152818" cy="152818"/>
              </a:xfrm>
              <a:prstGeom prst="rect">
                <a:avLst/>
              </a:prstGeom>
              <a:solidFill>
                <a:srgbClr val="86B2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2700000" flipH="1">
                <a:off x="7755864" y="4484621"/>
                <a:ext cx="152818" cy="152818"/>
              </a:xfrm>
              <a:prstGeom prst="rect">
                <a:avLst/>
              </a:prstGeom>
              <a:solidFill>
                <a:srgbClr val="86B2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2700000" flipH="1">
                <a:off x="1502596" y="1872908"/>
                <a:ext cx="152818" cy="152818"/>
              </a:xfrm>
              <a:prstGeom prst="rect">
                <a:avLst/>
              </a:prstGeom>
              <a:solidFill>
                <a:srgbClr val="86B2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1306454" y="4551257"/>
              <a:ext cx="6567487" cy="0"/>
            </a:xfrm>
            <a:prstGeom prst="line">
              <a:avLst/>
            </a:prstGeom>
            <a:ln w="31750">
              <a:solidFill>
                <a:srgbClr val="A4103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37199" y="3702871"/>
              <a:ext cx="82166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/>
                <a:t>8.43%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0763" y="3935785"/>
              <a:ext cx="82166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/>
                <a:t>9.44%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9215" y="4116939"/>
              <a:ext cx="82166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/>
                <a:t>10.09%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20729" y="1965325"/>
              <a:ext cx="87156" cy="1373297"/>
              <a:chOff x="545485" y="1965325"/>
              <a:chExt cx="7700967" cy="137329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545485" y="3338621"/>
                <a:ext cx="7700967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45485" y="1965325"/>
                <a:ext cx="7700967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115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ic has text overlay a screenshot from the Netflix Tech Blog. The text says, &quot;We evaluated some of the new methods offline but the additional accuracy gains that we measured did not seem to justify the engineering effort needed to bring them into a production environment.&quot;" title="3 Years Later...">
            <a:extLst>
              <a:ext uri="{FF2B5EF4-FFF2-40B4-BE49-F238E27FC236}">
                <a16:creationId xmlns:a16="http://schemas.microsoft.com/office/drawing/2014/main" id="{B3B04A02-740A-3F47-95B8-36AD2488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04"/>
            <a:ext cx="9144000" cy="6554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8173C-3FE0-574A-BA16-A41CC6F7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Years Later…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E9607-0F02-964B-86C9-45EF9965884F}"/>
              </a:ext>
            </a:extLst>
          </p:cNvPr>
          <p:cNvSpPr txBox="1"/>
          <p:nvPr/>
        </p:nvSpPr>
        <p:spPr>
          <a:xfrm>
            <a:off x="2895600" y="655022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techblog.netflix.com</a:t>
            </a:r>
            <a:r>
              <a:rPr lang="en-US" sz="1400" dirty="0"/>
              <a:t>/2012/04/netflix-recommendations-beyond-5-stars.html</a:t>
            </a:r>
          </a:p>
        </p:txBody>
      </p:sp>
    </p:spTree>
    <p:extLst>
      <p:ext uri="{BB962C8B-B14F-4D97-AF65-F5344CB8AC3E}">
        <p14:creationId xmlns:p14="http://schemas.microsoft.com/office/powerpoint/2010/main" val="21127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142</Words>
  <Application>Microsoft Macintosh PowerPoint</Application>
  <PresentationFormat>On-screen Show (4:3)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Introduction to Data Science, Part 2</vt:lpstr>
      <vt:lpstr>Example 2</vt:lpstr>
      <vt:lpstr>Example 3</vt:lpstr>
      <vt:lpstr>PowerPoint Presentation</vt:lpstr>
      <vt:lpstr>Netflix Prize Progress</vt:lpstr>
      <vt:lpstr>3 Years Later…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95</cp:revision>
  <dcterms:created xsi:type="dcterms:W3CDTF">2016-03-21T14:12:59Z</dcterms:created>
  <dcterms:modified xsi:type="dcterms:W3CDTF">2020-04-03T17:50:23Z</dcterms:modified>
  <cp:category/>
</cp:coreProperties>
</file>