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67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56" autoAdjust="0"/>
    <p:restoredTop sz="86420" autoAdjust="0"/>
  </p:normalViewPr>
  <p:slideViewPr>
    <p:cSldViewPr>
      <p:cViewPr varScale="1">
        <p:scale>
          <a:sx n="83" d="100"/>
          <a:sy n="83" d="100"/>
        </p:scale>
        <p:origin x="216" y="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17"/>
            <a:ext cx="3276600" cy="3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7019110" cy="4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7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9" r:id="rId7"/>
    <p:sldLayoutId id="2147483655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Fraud detection</a:t>
            </a:r>
          </a:p>
          <a:p>
            <a:r>
              <a:rPr lang="en-US" dirty="0"/>
              <a:t>Credit evaluation</a:t>
            </a:r>
          </a:p>
          <a:p>
            <a:r>
              <a:rPr lang="en-US" dirty="0"/>
              <a:t>Purchase prediction</a:t>
            </a:r>
          </a:p>
          <a:p>
            <a:r>
              <a:rPr lang="en-US" dirty="0"/>
              <a:t>Movie recommendations</a:t>
            </a:r>
          </a:p>
          <a:p>
            <a:r>
              <a:rPr lang="en-US" dirty="0"/>
              <a:t>Sentiment analysis based on 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35805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47"/>
  <p:tag name="MMPROD_UIDATA" val="&lt;database version=&quot;11.0&quot;&gt;&lt;object type=&quot;1&quot; unique_id=&quot;10001&quot;&gt;&lt;object type=&quot;2&quot; unique_id=&quot;46629&quot;&gt;&lt;object type=&quot;3&quot; unique_id=&quot;46630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6631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6632&quot;&gt;&lt;property id=&quot;20148&quot; value=&quot;5&quot;/&gt;&lt;property id=&quot;20300&quot; value=&quot;Slide 7&quot;/&gt;&lt;property id=&quot;20307&quot; value=&quot;267&quot;/&gt;&lt;/object&gt;&lt;object type=&quot;3&quot; unique_id=&quot;46663&quot;&gt;&lt;property id=&quot;20148&quot; value=&quot;5&quot;/&gt;&lt;property id=&quot;20300&quot; value=&quot;Slide 3&quot;/&gt;&lt;property id=&quot;20307&quot; value=&quot;270&quot;/&gt;&lt;/object&gt;&lt;object type=&quot;3&quot; unique_id=&quot;46664&quot;&gt;&lt;property id=&quot;20148&quot; value=&quot;5&quot;/&gt;&lt;property id=&quot;20300&quot; value=&quot;Slide 4&quot;/&gt;&lt;property id=&quot;20307&quot; value=&quot;271&quot;/&gt;&lt;/object&gt;&lt;object type=&quot;3&quot; unique_id=&quot;46665&quot;&gt;&lt;property id=&quot;20148&quot; value=&quot;5&quot;/&gt;&lt;property id=&quot;20300&quot; value=&quot;Slide 5&quot;/&gt;&lt;property id=&quot;20307&quot; value=&quot;272&quot;/&gt;&lt;/object&gt;&lt;object type=&quot;3&quot; unique_id=&quot;46666&quot;&gt;&lt;property id=&quot;20148&quot; value=&quot;5&quot;/&gt;&lt;property id=&quot;20300&quot; value=&quot;Slide 6&quot;/&gt;&lt;property id=&quot;20307&quot; value=&quot;273&quot;/&gt;&lt;/object&gt;&lt;/object&gt;&lt;object type=&quot;8&quot; unique_id=&quot;4663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24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Use Cases</vt:lpstr>
      <vt:lpstr>Data Science Use Cases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Harvard University</dc:title>
  <dc:subject/>
  <dc:creator>Administrator</dc:creator>
  <cp:keywords/>
  <dc:description/>
  <cp:lastModifiedBy>Microsoft Office User</cp:lastModifiedBy>
  <cp:revision>93</cp:revision>
  <dcterms:created xsi:type="dcterms:W3CDTF">2016-03-21T14:12:59Z</dcterms:created>
  <dcterms:modified xsi:type="dcterms:W3CDTF">2018-09-15T00:45:14Z</dcterms:modified>
  <cp:category/>
</cp:coreProperties>
</file>