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media/image8.wmf" ContentType="image/x-wmf"/>
  <Override PartName="/ppt/media/image7.jpeg" ContentType="image/jpeg"/>
  <Override PartName="/ppt/media/image2.wmf" ContentType="image/x-wmf"/>
  <Override PartName="/ppt/media/image6.wmf" ContentType="image/x-wmf"/>
  <Override PartName="/ppt/media/image1.png" ContentType="image/png"/>
  <Override PartName="/ppt/media/image3.wmf" ContentType="image/x-wmf"/>
  <Override PartName="/ppt/media/image4.wmf" ContentType="image/x-wmf"/>
  <Override PartName="/ppt/media/image5.wmf" ContentType="image/x-wmf"/>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0">
                  <c:v/>
                </c:pt>
                <c:pt idx="1">
                  <c:v/>
                </c:pt>
                <c:pt idx="2">
                  <c:v/>
                </c:pt>
                <c:pt idx="3">
                  <c:v/>
                </c:pt>
                <c:pt idx="4">
                  <c:v/>
                </c:pt>
                <c:pt idx="5">
                  <c:v/>
                </c:pt>
                <c:pt idx="6">
                  <c:v/>
                </c:pt>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a:noFill/>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68715915"/>
        <c:axId val="5717454"/>
      </c:barChart>
      <c:catAx>
        <c:axId val="68715915"/>
        <c:scaling>
          <c:orientation val="minMax"/>
        </c:scaling>
        <c:delete val="0"/>
        <c:axPos val="b"/>
        <c:numFmt formatCode="MM/DD/YYYY" sourceLinked="1"/>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5717454"/>
        <c:crosses val="autoZero"/>
        <c:auto val="1"/>
        <c:lblAlgn val="ctr"/>
        <c:lblOffset val="100"/>
      </c:catAx>
      <c:valAx>
        <c:axId val="5717454"/>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68715915"/>
        <c:crosses val="autoZero"/>
      </c:valAx>
      <c:spPr>
        <a:noFill/>
        <a:ln w="9360">
          <a:solidFill>
            <a:srgbClr val="4f81bd"/>
          </a:solidFill>
          <a:round/>
        </a:ln>
      </c:spPr>
    </c:plotArea>
    <c:legend>
      <c:layout>
        <c:manualLayout>
          <c:xMode val="edge"/>
          <c:yMode val="edge"/>
          <c:x val="0.0630217918873495"/>
          <c:y val="0.86085602485455"/>
          <c:w val="0.590134238205982"/>
          <c:h val="0.107543304116398"/>
        </c:manualLayout>
      </c:layout>
      <c:spPr>
        <a:noFill/>
        <a:ln>
          <a:noFill/>
        </a:ln>
      </c:spPr>
      <c:txPr>
        <a:bodyPr/>
        <a:lstStyle/>
        <a:p>
          <a:pPr>
            <a:defRPr b="0" sz="1200" spc="-1" strike="noStrike">
              <a:solidFill>
                <a:srgbClr val="151515"/>
              </a:solidFill>
              <a:latin typeface="Arial"/>
              <a:ea typeface="Tahoma"/>
            </a:defRPr>
          </a:pPr>
        </a:p>
      </c:tx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9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9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9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9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99" name="PlaceHolder 6"/>
          <p:cNvSpPr>
            <a:spLocks noGrp="1"/>
          </p:cNvSpPr>
          <p:nvPr>
            <p:ph type="sldNum"/>
          </p:nvPr>
        </p:nvSpPr>
        <p:spPr>
          <a:xfrm>
            <a:off x="4399200" y="9555480"/>
            <a:ext cx="3372840" cy="502560"/>
          </a:xfrm>
          <a:prstGeom prst="rect">
            <a:avLst/>
          </a:prstGeom>
        </p:spPr>
        <p:txBody>
          <a:bodyPr lIns="0" rIns="0" tIns="0" bIns="0" anchor="b"/>
          <a:p>
            <a:pPr algn="r"/>
            <a:fld id="{AD925448-BFC9-4BD9-B121-60DC0D67ABC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143000" y="685800"/>
            <a:ext cx="4571280" cy="3428280"/>
          </a:xfrm>
          <a:prstGeom prst="rect">
            <a:avLst/>
          </a:prstGeom>
        </p:spPr>
      </p:sp>
      <p:sp>
        <p:nvSpPr>
          <p:cNvPr id="225"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2000" spc="-1" strike="noStrike">
                <a:latin typeface="Arial"/>
              </a:rPr>
              <a:t>Cover slide option #1</a:t>
            </a:r>
            <a:endParaRPr b="0" lang="en-US" sz="2000" spc="-1" strike="noStrike">
              <a:latin typeface="Arial"/>
            </a:endParaRPr>
          </a:p>
        </p:txBody>
      </p:sp>
      <p:sp>
        <p:nvSpPr>
          <p:cNvPr id="22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7171178-8133-45B6-A83C-214A51D0D6C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143000" y="685800"/>
            <a:ext cx="4571280" cy="3428280"/>
          </a:xfrm>
          <a:prstGeom prst="rect">
            <a:avLst/>
          </a:prstGeom>
        </p:spPr>
      </p:sp>
      <p:sp>
        <p:nvSpPr>
          <p:cNvPr id="228"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2000" spc="-1" strike="noStrike">
                <a:latin typeface="Arial"/>
              </a:rPr>
              <a:t>Cover slide option #3</a:t>
            </a:r>
            <a:endParaRPr b="0" lang="en-US" sz="2000" spc="-1" strike="noStrike">
              <a:latin typeface="Arial"/>
            </a:endParaRPr>
          </a:p>
        </p:txBody>
      </p:sp>
      <p:sp>
        <p:nvSpPr>
          <p:cNvPr id="22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F0EDED6-BF6C-4150-8F7C-31A2E92F554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1143000" y="685800"/>
            <a:ext cx="4571280" cy="3428280"/>
          </a:xfrm>
          <a:prstGeom prst="rect">
            <a:avLst/>
          </a:prstGeom>
        </p:spPr>
      </p:sp>
      <p:sp>
        <p:nvSpPr>
          <p:cNvPr id="231"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US" sz="2000" spc="-1" strike="noStrike">
                <a:latin typeface="Arial"/>
              </a:rPr>
              <a:t>Blank slide</a:t>
            </a:r>
            <a:endParaRPr b="0" lang="en-US" sz="2000" spc="-1" strike="noStrike">
              <a:latin typeface="Arial"/>
            </a:endParaRPr>
          </a:p>
        </p:txBody>
      </p:sp>
      <p:sp>
        <p:nvSpPr>
          <p:cNvPr id="23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9C9AB7E-9A7A-4308-A4EB-608C8876FA9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722160" y="802080"/>
            <a:ext cx="4649400" cy="915480"/>
          </a:xfrm>
          <a:prstGeom prst="rect">
            <a:avLst/>
          </a:prstGeom>
          <a:ln w="9360">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Picture 4" descr=""/>
          <p:cNvPicPr/>
          <p:nvPr/>
        </p:nvPicPr>
        <p:blipFill>
          <a:blip r:embed="rId2"/>
          <a:stretch/>
        </p:blipFill>
        <p:spPr>
          <a:xfrm>
            <a:off x="593280" y="379440"/>
            <a:ext cx="1566360" cy="308160"/>
          </a:xfrm>
          <a:prstGeom prst="rect">
            <a:avLst/>
          </a:prstGeom>
          <a:ln>
            <a:noFill/>
          </a:ln>
        </p:spPr>
      </p:pic>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6" name="Picture 3" descr=""/>
          <p:cNvPicPr/>
          <p:nvPr/>
        </p:nvPicPr>
        <p:blipFill>
          <a:blip r:embed="rId2"/>
          <a:stretch/>
        </p:blipFill>
        <p:spPr>
          <a:xfrm>
            <a:off x="593280" y="379440"/>
            <a:ext cx="1566360" cy="308160"/>
          </a:xfrm>
          <a:prstGeom prst="rect">
            <a:avLst/>
          </a:prstGeom>
          <a:ln>
            <a:noFill/>
          </a:ln>
        </p:spPr>
      </p:pic>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5" name="Picture 4" descr=""/>
          <p:cNvPicPr/>
          <p:nvPr/>
        </p:nvPicPr>
        <p:blipFill>
          <a:blip r:embed="rId2"/>
          <a:stretch/>
        </p:blipFill>
        <p:spPr>
          <a:xfrm>
            <a:off x="593280" y="379440"/>
            <a:ext cx="1566360" cy="308160"/>
          </a:xfrm>
          <a:prstGeom prst="rect">
            <a:avLst/>
          </a:prstGeom>
          <a:ln>
            <a:noFill/>
          </a:ln>
        </p:spPr>
      </p:pic>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2895480"/>
            <a:ext cx="7771680" cy="1065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latin typeface="Arial"/>
              </a:rPr>
              <a:t>Presentation Title</a:t>
            </a:r>
            <a:endParaRPr b="0" lang="en-US" sz="2800" spc="-1" strike="noStrike">
              <a:latin typeface="Arial"/>
            </a:endParaRPr>
          </a:p>
        </p:txBody>
      </p:sp>
      <p:sp>
        <p:nvSpPr>
          <p:cNvPr id="201" name="CustomShape 2"/>
          <p:cNvSpPr/>
          <p:nvPr/>
        </p:nvSpPr>
        <p:spPr>
          <a:xfrm>
            <a:off x="685800" y="4648320"/>
            <a:ext cx="6400080" cy="1904400"/>
          </a:xfrm>
          <a:prstGeom prst="rect">
            <a:avLst/>
          </a:prstGeom>
          <a:noFill/>
          <a:ln>
            <a:noFill/>
          </a:ln>
        </p:spPr>
        <p:style>
          <a:lnRef idx="0"/>
          <a:fillRef idx="0"/>
          <a:effectRef idx="0"/>
          <a:fontRef idx="minor"/>
        </p:style>
        <p:txBody>
          <a:bodyPr lIns="90000" rIns="90000" tIns="45000" bIns="45000"/>
          <a:p>
            <a:pPr>
              <a:lnSpc>
                <a:spcPct val="100000"/>
              </a:lnSpc>
              <a:spcBef>
                <a:spcPts val="360"/>
              </a:spcBef>
            </a:pPr>
            <a:r>
              <a:rPr b="0" lang="en-US" sz="1800" spc="-1" strike="noStrike">
                <a:solidFill>
                  <a:srgbClr val="ffffff"/>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2" name="CustomShape 1"/>
          <p:cNvSpPr/>
          <p:nvPr/>
        </p:nvSpPr>
        <p:spPr>
          <a:xfrm>
            <a:off x="722160" y="2906640"/>
            <a:ext cx="7771680" cy="13615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ffffff"/>
                </a:solidFill>
                <a:latin typeface="Arial"/>
              </a:rPr>
              <a:t>Presentation Title</a:t>
            </a:r>
            <a:endParaRPr b="0" lang="en-US" sz="2800" spc="-1" strike="noStrike">
              <a:latin typeface="Arial"/>
            </a:endParaRPr>
          </a:p>
        </p:txBody>
      </p:sp>
      <p:sp>
        <p:nvSpPr>
          <p:cNvPr id="203" name="CustomShape 2"/>
          <p:cNvSpPr/>
          <p:nvPr/>
        </p:nvSpPr>
        <p:spPr>
          <a:xfrm>
            <a:off x="722160" y="4648320"/>
            <a:ext cx="7771680" cy="1683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0" lang="en-US" sz="1800" spc="-1" strike="noStrike">
                <a:solidFill>
                  <a:srgbClr val="ffffff"/>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latin typeface="Arial"/>
            </a:endParaRPr>
          </a:p>
        </p:txBody>
      </p:sp>
      <p:pic>
        <p:nvPicPr>
          <p:cNvPr id="204" name="Picture 5" descr=""/>
          <p:cNvPicPr/>
          <p:nvPr/>
        </p:nvPicPr>
        <p:blipFill>
          <a:blip r:embed="rId1"/>
          <a:stretch/>
        </p:blipFill>
        <p:spPr>
          <a:xfrm>
            <a:off x="722160" y="790560"/>
            <a:ext cx="4649400" cy="9165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0" y="0"/>
            <a:ext cx="9143280" cy="6857280"/>
          </a:xfrm>
          <a:prstGeom prst="rect">
            <a:avLst/>
          </a:prstGeom>
          <a:solidFill>
            <a:schemeClr val="bg1"/>
          </a:solidFill>
          <a:ln>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06" name="Picture 5" descr=""/>
          <p:cNvPicPr/>
          <p:nvPr/>
        </p:nvPicPr>
        <p:blipFill>
          <a:blip r:embed="rId1"/>
          <a:stretch/>
        </p:blipFill>
        <p:spPr>
          <a:xfrm>
            <a:off x="722160" y="790560"/>
            <a:ext cx="4649400" cy="916560"/>
          </a:xfrm>
          <a:prstGeom prst="rect">
            <a:avLst/>
          </a:prstGeom>
          <a:ln>
            <a:noFill/>
          </a:ln>
        </p:spPr>
      </p:pic>
      <p:sp>
        <p:nvSpPr>
          <p:cNvPr id="207" name="CustomShape 2"/>
          <p:cNvSpPr/>
          <p:nvPr/>
        </p:nvSpPr>
        <p:spPr>
          <a:xfrm>
            <a:off x="722160" y="2906640"/>
            <a:ext cx="7771680" cy="13615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000000"/>
                </a:solidFill>
                <a:latin typeface="Arial"/>
                <a:ea typeface="DejaVu Sans"/>
              </a:rPr>
              <a:t>Presentation Title</a:t>
            </a:r>
            <a:endParaRPr b="0" lang="en-US" sz="2800" spc="-1" strike="noStrike">
              <a:latin typeface="Arial"/>
            </a:endParaRPr>
          </a:p>
        </p:txBody>
      </p:sp>
      <p:sp>
        <p:nvSpPr>
          <p:cNvPr id="208" name="CustomShape 3"/>
          <p:cNvSpPr/>
          <p:nvPr/>
        </p:nvSpPr>
        <p:spPr>
          <a:xfrm>
            <a:off x="722160" y="4648320"/>
            <a:ext cx="7771680" cy="1683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0" lang="en-US" sz="1800" spc="-1" strike="noStrike">
                <a:solidFill>
                  <a:srgbClr val="000000"/>
                </a:solidFill>
                <a:latin typeface="Arial"/>
                <a:ea typeface="DejaVu Sans"/>
              </a:rPr>
              <a:t>Author</a:t>
            </a:r>
            <a:endParaRPr b="0" lang="en-US"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Department</a:t>
            </a:r>
            <a:endParaRPr b="0" lang="en-US"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Date</a:t>
            </a:r>
            <a:endParaRPr b="0" lang="en-US"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Location</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33520" y="990720"/>
            <a:ext cx="3007440" cy="551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8a8a8a"/>
                </a:solidFill>
                <a:latin typeface="Arial"/>
              </a:rPr>
              <a:t>GraphTitle</a:t>
            </a:r>
            <a:endParaRPr b="0" lang="en-US" sz="2800" spc="-1" strike="noStrike">
              <a:latin typeface="Arial"/>
            </a:endParaRPr>
          </a:p>
        </p:txBody>
      </p:sp>
      <p:sp>
        <p:nvSpPr>
          <p:cNvPr id="210" name="CustomShape 2"/>
          <p:cNvSpPr/>
          <p:nvPr/>
        </p:nvSpPr>
        <p:spPr>
          <a:xfrm>
            <a:off x="533520" y="6019920"/>
            <a:ext cx="8228880" cy="685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281"/>
              </a:spcBef>
            </a:pPr>
            <a:r>
              <a:rPr b="0" lang="en-US" sz="1400" spc="-1" strike="noStrike">
                <a:solidFill>
                  <a:srgbClr val="c70000"/>
                </a:solidFill>
                <a:latin typeface="Arial"/>
              </a:rPr>
              <a:t>Additional Notes </a:t>
            </a:r>
            <a:r>
              <a:rPr b="0" lang="en-US" sz="1400" spc="-1" strike="noStrike">
                <a:solidFill>
                  <a:srgbClr val="151515"/>
                </a:solidFill>
                <a:latin typeface="Arial"/>
              </a:rPr>
              <a:t>- 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latin typeface="Arial"/>
            </a:endParaRPr>
          </a:p>
        </p:txBody>
      </p:sp>
      <p:graphicFrame>
        <p:nvGraphicFramePr>
          <p:cNvPr id="211" name="Object 3"/>
          <p:cNvGraphicFramePr/>
          <p:nvPr/>
        </p:nvGraphicFramePr>
        <p:xfrm>
          <a:off x="533520" y="1676520"/>
          <a:ext cx="8228880" cy="42663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33520" y="990720"/>
            <a:ext cx="8152560" cy="532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8a8a8a"/>
                </a:solidFill>
                <a:latin typeface="Arial"/>
              </a:rPr>
              <a:t>Chart Title</a:t>
            </a:r>
            <a:endParaRPr b="0" lang="en-US" sz="2800" spc="-1" strike="noStrike">
              <a:latin typeface="Arial"/>
            </a:endParaRPr>
          </a:p>
        </p:txBody>
      </p:sp>
      <p:graphicFrame>
        <p:nvGraphicFramePr>
          <p:cNvPr id="213" name="Table 2"/>
          <p:cNvGraphicFramePr/>
          <p:nvPr/>
        </p:nvGraphicFramePr>
        <p:xfrm>
          <a:off x="533520" y="1676520"/>
          <a:ext cx="8152920" cy="4419000"/>
        </p:xfrm>
        <a:graphic>
          <a:graphicData uri="http://schemas.openxmlformats.org/drawingml/2006/table">
            <a:tbl>
              <a:tblPr/>
              <a:tblGrid>
                <a:gridCol w="2038320"/>
                <a:gridCol w="2038320"/>
                <a:gridCol w="2038320"/>
                <a:gridCol w="2038320"/>
              </a:tblGrid>
              <a:tr h="631080">
                <a:tc>
                  <a:txBody>
                    <a:bodyPr/>
                    <a:p>
                      <a:pPr algn="ctr">
                        <a:lnSpc>
                          <a:spcPct val="100000"/>
                        </a:lnSpc>
                      </a:pPr>
                      <a:r>
                        <a:rPr b="1" lang="en-US" sz="2000" spc="-1" strike="noStrike">
                          <a:solidFill>
                            <a:srgbClr val="ffffff"/>
                          </a:solidFill>
                          <a:latin typeface="Arial"/>
                        </a:rPr>
                        <a:t>Column 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US" sz="2000" spc="-1" strike="noStrike">
                          <a:solidFill>
                            <a:srgbClr val="ffffff"/>
                          </a:solidFill>
                          <a:latin typeface="Arial"/>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US" sz="2000" spc="-1" strike="noStrike">
                          <a:solidFill>
                            <a:srgbClr val="ffffff"/>
                          </a:solidFill>
                          <a:latin typeface="Arial"/>
                        </a:rPr>
                        <a: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pPr algn="ctr">
                        <a:lnSpc>
                          <a:spcPct val="100000"/>
                        </a:lnSpc>
                      </a:pPr>
                      <a:r>
                        <a:rPr b="1" lang="en-US" sz="2000" spc="-1" strike="noStrike">
                          <a:solidFill>
                            <a:srgbClr val="ffffff"/>
                          </a:solidFill>
                          <a:latin typeface="Arial"/>
                        </a:rPr>
                        <a:t>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p>
                      <a:r>
                        <a:rPr b="0" lang="en-US" sz="2400" spc="-1" strike="noStrike">
                          <a:latin typeface="Times New Roman"/>
                        </a:rPr>
                        <a:t> </a:t>
                      </a:r>
                      <a:r>
                        <a:rPr b="0" lang="en-US" sz="2400" spc="-1" strike="noStrike">
                          <a:latin typeface="Times New Roman"/>
                        </a:rPr>
                        <a:t>Alex, Evan</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a65d"/>
                    </a:solidFill>
                  </a:tcPr>
                </a:tc>
                <a:tc>
                  <a:txBody>
                    <a:bodyPr/>
                    <a:p>
                      <a:r>
                        <a:rPr b="0" lang="en-US" sz="2400" spc="-1" strike="noStrike">
                          <a:latin typeface="Times New Roman"/>
                        </a:rPr>
                        <a:t>Due Oct 26th</a:t>
                      </a:r>
                      <a:endParaRPr b="0" lang="en-US" sz="2400" spc="-1" strike="noStrike">
                        <a:latin typeface="Times New Roman"/>
                      </a:endParaRPr>
                    </a:p>
                  </a:txBody>
                  <a:tcPr marL="91440" marR="91440">
                    <a:lnR w="12240">
                      <a:solidFill>
                        <a:srgbClr val="ffffff"/>
                      </a:solidFill>
                    </a:lnR>
                    <a:lnT w="12240">
                      <a:solidFill>
                        <a:srgbClr val="ffffff"/>
                      </a:solidFill>
                    </a:lnT>
                    <a:lnB w="38160">
                      <a:solidFill>
                        <a:srgbClr val="ffffff"/>
                      </a:solidFill>
                    </a:lnB>
                    <a:solidFill>
                      <a:srgbClr val="c00000"/>
                    </a:solidFill>
                  </a:tcPr>
                </a:tc>
                <a:tc>
                  <a:txBody>
                    <a:bodyPr/>
                    <a:p>
                      <a:r>
                        <a:rPr b="0" lang="en-US" sz="2400" spc="-1" strike="noStrike">
                          <a:latin typeface="Times New Roman"/>
                        </a:rPr>
                        <a:t> </a:t>
                      </a:r>
                      <a:r>
                        <a:rPr b="0" lang="en-US" sz="2400" spc="-1" strike="noStrike">
                          <a:latin typeface="Times New Roman"/>
                        </a:rPr>
                        <a:t>These are </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p>
                      <a:r>
                        <a:rPr b="0" lang="en-US" sz="2400" spc="-1" strike="noStrike">
                          <a:latin typeface="Times New Roman"/>
                        </a:rPr>
                        <a:t>updates</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66b3"/>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33520" y="990720"/>
            <a:ext cx="8152560" cy="532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8a8a8a"/>
                </a:solidFill>
                <a:latin typeface="Arial"/>
              </a:rPr>
              <a:t>List Title</a:t>
            </a:r>
            <a:endParaRPr b="0" lang="en-US" sz="2800" spc="-1" strike="noStrike">
              <a:latin typeface="Arial"/>
            </a:endParaRPr>
          </a:p>
        </p:txBody>
      </p:sp>
      <p:sp>
        <p:nvSpPr>
          <p:cNvPr id="215" name="CustomShape 2"/>
          <p:cNvSpPr/>
          <p:nvPr/>
        </p:nvSpPr>
        <p:spPr>
          <a:xfrm>
            <a:off x="533520" y="1676520"/>
            <a:ext cx="8152560" cy="4448880"/>
          </a:xfrm>
          <a:prstGeom prst="rect">
            <a:avLst/>
          </a:prstGeom>
          <a:noFill/>
          <a:ln>
            <a:noFill/>
          </a:ln>
        </p:spPr>
        <p:style>
          <a:lnRef idx="0"/>
          <a:fillRef idx="0"/>
          <a:effectRef idx="0"/>
          <a:fontRef idx="minor"/>
        </p:style>
        <p:txBody>
          <a:bodyPr lIns="90000" rIns="90000" tIns="45000" bIns="45000">
            <a:normAutofit/>
          </a:bodyPr>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US"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US"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US"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US"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US"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US"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33520" y="990720"/>
            <a:ext cx="8152560" cy="532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8a8a8a"/>
                </a:solidFill>
                <a:latin typeface="Arial"/>
              </a:rPr>
              <a:t>Slide Title</a:t>
            </a:r>
            <a:endParaRPr b="0" lang="en-US" sz="2800" spc="-1" strike="noStrike">
              <a:latin typeface="Arial"/>
            </a:endParaRPr>
          </a:p>
        </p:txBody>
      </p:sp>
      <p:sp>
        <p:nvSpPr>
          <p:cNvPr id="217" name="CustomShape 2"/>
          <p:cNvSpPr/>
          <p:nvPr/>
        </p:nvSpPr>
        <p:spPr>
          <a:xfrm>
            <a:off x="533520" y="1676520"/>
            <a:ext cx="8152560" cy="444888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latin typeface="Arial"/>
            </a:endParaRPr>
          </a:p>
          <a:p>
            <a:pPr>
              <a:lnSpc>
                <a:spcPct val="100000"/>
              </a:lnSpc>
              <a:spcAft>
                <a:spcPts val="601"/>
              </a:spcAft>
            </a:pPr>
            <a:endParaRPr b="0" lang="en-US" sz="2000" spc="-1" strike="noStrike">
              <a:latin typeface="Arial"/>
            </a:endParaRPr>
          </a:p>
          <a:p>
            <a:pPr>
              <a:lnSpc>
                <a:spcPct val="100000"/>
              </a:lnSpc>
              <a:spcAft>
                <a:spcPts val="601"/>
              </a:spcAf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US" sz="2000" spc="-1" strike="noStrike">
              <a:latin typeface="Arial"/>
            </a:endParaRPr>
          </a:p>
          <a:p>
            <a:pPr>
              <a:lnSpc>
                <a:spcPct val="100000"/>
              </a:lnSpc>
              <a:spcAft>
                <a:spcPts val="601"/>
              </a:spcAft>
            </a:pP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33520" y="6248520"/>
            <a:ext cx="8152560" cy="347040"/>
          </a:xfrm>
          <a:prstGeom prst="rect">
            <a:avLst/>
          </a:prstGeom>
          <a:noFill/>
          <a:ln>
            <a:noFill/>
          </a:ln>
        </p:spPr>
        <p:style>
          <a:lnRef idx="0"/>
          <a:fillRef idx="0"/>
          <a:effectRef idx="0"/>
          <a:fontRef idx="minor"/>
        </p:style>
        <p:txBody>
          <a:bodyPr lIns="90000" rIns="90000" tIns="45000" bIns="45000"/>
          <a:p>
            <a:pPr>
              <a:lnSpc>
                <a:spcPct val="100000"/>
              </a:lnSpc>
              <a:spcBef>
                <a:spcPts val="281"/>
              </a:spcBef>
            </a:pPr>
            <a:r>
              <a:rPr b="0" lang="en-US" sz="1400" spc="-1" strike="noStrike">
                <a:solidFill>
                  <a:srgbClr val="151515"/>
                </a:solidFill>
                <a:latin typeface="Arial"/>
              </a:rPr>
              <a:t>Type image caption here.</a:t>
            </a:r>
            <a:endParaRPr b="0" lang="en-US" sz="1400" spc="-1" strike="noStrike">
              <a:latin typeface="Arial"/>
            </a:endParaRPr>
          </a:p>
        </p:txBody>
      </p:sp>
      <p:sp>
        <p:nvSpPr>
          <p:cNvPr id="219" name="CustomShape 2"/>
          <p:cNvSpPr/>
          <p:nvPr/>
        </p:nvSpPr>
        <p:spPr>
          <a:xfrm>
            <a:off x="533520" y="1066680"/>
            <a:ext cx="8152560" cy="4564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8a8a8a"/>
                </a:solidFill>
                <a:latin typeface="Arial"/>
              </a:rPr>
              <a:t>Slide Title</a:t>
            </a:r>
            <a:endParaRPr b="0" lang="en-US" sz="2800" spc="-1" strike="noStrike">
              <a:latin typeface="Arial"/>
            </a:endParaRPr>
          </a:p>
        </p:txBody>
      </p:sp>
      <p:pic>
        <p:nvPicPr>
          <p:cNvPr id="220" name="Content Placeholder 6" descr=""/>
          <p:cNvPicPr/>
          <p:nvPr/>
        </p:nvPicPr>
        <p:blipFill>
          <a:blip r:embed="rId1"/>
          <a:srcRect l="0" t="8462" r="0" b="8462"/>
          <a:stretch/>
        </p:blipFill>
        <p:spPr>
          <a:xfrm>
            <a:off x="609480" y="1676520"/>
            <a:ext cx="8000280" cy="44949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7960" y="1038240"/>
            <a:ext cx="8228880" cy="5320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7f7f7f"/>
                </a:solidFill>
                <a:latin typeface="Arial"/>
              </a:rPr>
              <a:t>Page Title</a:t>
            </a:r>
            <a:endParaRPr b="0" lang="en-US" sz="2800" spc="-1" strike="noStrike">
              <a:latin typeface="Arial"/>
            </a:endParaRPr>
          </a:p>
        </p:txBody>
      </p:sp>
      <p:pic>
        <p:nvPicPr>
          <p:cNvPr id="222" name="Picture 4" descr=""/>
          <p:cNvPicPr/>
          <p:nvPr/>
        </p:nvPicPr>
        <p:blipFill>
          <a:blip r:embed="rId1"/>
          <a:stretch/>
        </p:blipFill>
        <p:spPr>
          <a:xfrm>
            <a:off x="593280" y="379440"/>
            <a:ext cx="1566360" cy="308160"/>
          </a:xfrm>
          <a:prstGeom prst="rect">
            <a:avLst/>
          </a:prstGeom>
          <a:ln>
            <a:noFill/>
          </a:ln>
        </p:spPr>
      </p:pic>
      <p:sp>
        <p:nvSpPr>
          <p:cNvPr id="223" name="CustomShape 2"/>
          <p:cNvSpPr/>
          <p:nvPr/>
        </p:nvSpPr>
        <p:spPr>
          <a:xfrm>
            <a:off x="2834640" y="2743200"/>
            <a:ext cx="374868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USER UPDATES WITH TEXTBOX</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13</TotalTime>
  <Application>LibreOffice/6.0.7.3$Linux_X86_64 LibreOffice_project/00m0$Build-3</Applicat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en-US</dc:language>
  <cp:lastModifiedBy/>
  <dcterms:modified xsi:type="dcterms:W3CDTF">2019-09-29T20:46:15Z</dcterms:modified>
  <cp:revision>6</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Library and Information Services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