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9.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media/image8.wmf" ContentType="image/x-wmf"/>
  <Override PartName="/ppt/media/image7.jpeg" ContentType="image/jpeg"/>
  <Override PartName="/ppt/media/image2.wmf" ContentType="image/x-wmf"/>
  <Override PartName="/ppt/media/image6.wmf" ContentType="image/x-wmf"/>
  <Override PartName="/ppt/media/image1.png" ContentType="image/png"/>
  <Override PartName="/ppt/media/image3.wmf" ContentType="image/x-wmf"/>
  <Override PartName="/ppt/media/image4.wmf" ContentType="image/x-wmf"/>
  <Override PartName="/ppt/media/image5.wmf" ContentType="image/x-wmf"/>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
</Relationships>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plotArea>
      <c:barChart>
        <c:barDir val="col"/>
        <c:grouping val="stacked"/>
        <c:varyColors val="0"/>
        <c:ser>
          <c:idx val="0"/>
          <c:order val="0"/>
          <c:tx>
            <c:strRef>
              <c:f>label 0</c:f>
              <c:strCache>
                <c:ptCount val="1"/>
                <c:pt idx="0">
                  <c:v>Graph information</c:v>
                </c:pt>
              </c:strCache>
            </c:strRef>
          </c:tx>
          <c:spPr>
            <a:solidFill>
              <a:srgbClr val="8a8a8a"/>
            </a:solidFill>
            <a:ln w="5760">
              <a:solidFill>
                <a:srgbClr val="151515"/>
              </a:solidFill>
              <a:round/>
            </a:ln>
          </c:spPr>
          <c:invertIfNegative val="0"/>
          <c:dLbls>
            <c:numFmt formatCode="\$#,##0.0" sourceLinked="0"/>
            <c:dLblPos val="ctr"/>
            <c:showLegendKey val="0"/>
            <c:showVal val="1"/>
            <c:showCatName val="0"/>
            <c:showSerName val="0"/>
            <c:showPercent val="0"/>
            <c:showLeaderLines val="0"/>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0</c:f>
              <c:numCache>
                <c:formatCode>General</c:formatCode>
                <c:ptCount val="11"/>
                <c:pt idx="0">
                  <c:v/>
                </c:pt>
                <c:pt idx="1">
                  <c:v/>
                </c:pt>
                <c:pt idx="2">
                  <c:v/>
                </c:pt>
                <c:pt idx="3">
                  <c:v/>
                </c:pt>
                <c:pt idx="4">
                  <c:v/>
                </c:pt>
                <c:pt idx="5">
                  <c:v/>
                </c:pt>
                <c:pt idx="6">
                  <c:v/>
                </c:pt>
                <c:pt idx="7">
                  <c:v>0.507</c:v>
                </c:pt>
                <c:pt idx="8">
                  <c:v>0.455</c:v>
                </c:pt>
                <c:pt idx="9">
                  <c:v>1.525</c:v>
                </c:pt>
                <c:pt idx="10">
                  <c:v>2.22</c:v>
                </c:pt>
              </c:numCache>
            </c:numRef>
          </c:val>
        </c:ser>
        <c:ser>
          <c:idx val="1"/>
          <c:order val="1"/>
          <c:tx>
            <c:strRef>
              <c:f>label 1</c:f>
              <c:strCache>
                <c:ptCount val="1"/>
                <c:pt idx="0">
                  <c:v>Graph information</c:v>
                </c:pt>
              </c:strCache>
            </c:strRef>
          </c:tx>
          <c:spPr>
            <a:solidFill>
              <a:srgbClr val="c00000"/>
            </a:solidFill>
            <a:ln>
              <a:noFill/>
            </a:ln>
          </c:spPr>
          <c:invertIfNegative val="0"/>
          <c:dLbls>
            <c:numFmt formatCode="\$#,##0.0" sourceLinked="0"/>
            <c:dLblPos val="ctr"/>
            <c:showLegendKey val="0"/>
            <c:showVal val="1"/>
            <c:showCatName val="0"/>
            <c:showSerName val="0"/>
            <c:showPercent val="0"/>
            <c:showLeaderLines val="0"/>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1</c:f>
              <c:numCache>
                <c:formatCode>General</c:formatCode>
                <c:ptCount val="11"/>
                <c:pt idx="0">
                  <c:v>-1</c:v>
                </c:pt>
                <c:pt idx="1">
                  <c:v>1.4</c:v>
                </c:pt>
                <c:pt idx="2">
                  <c:v>1.6</c:v>
                </c:pt>
                <c:pt idx="3">
                  <c:v>2.5</c:v>
                </c:pt>
                <c:pt idx="4">
                  <c:v>3.3</c:v>
                </c:pt>
                <c:pt idx="5">
                  <c:v>4.1</c:v>
                </c:pt>
                <c:pt idx="6">
                  <c:v>5.1</c:v>
                </c:pt>
                <c:pt idx="7">
                  <c:v>6.478</c:v>
                </c:pt>
                <c:pt idx="8">
                  <c:v>5.833</c:v>
                </c:pt>
                <c:pt idx="9">
                  <c:v>5.831</c:v>
                </c:pt>
                <c:pt idx="10">
                  <c:v>3.5</c:v>
                </c:pt>
              </c:numCache>
            </c:numRef>
          </c:val>
        </c:ser>
        <c:gapWidth val="75"/>
        <c:overlap val="100"/>
        <c:axId val="45368055"/>
        <c:axId val="61717107"/>
      </c:barChart>
      <c:catAx>
        <c:axId val="45368055"/>
        <c:scaling>
          <c:orientation val="minMax"/>
        </c:scaling>
        <c:delete val="0"/>
        <c:axPos val="b"/>
        <c:numFmt formatCode="MM/DD/YYYY" sourceLinked="1"/>
        <c:majorTickMark val="none"/>
        <c:minorTickMark val="none"/>
        <c:tickLblPos val="low"/>
        <c:spPr>
          <a:ln w="17640">
            <a:solidFill>
              <a:srgbClr val="151515"/>
            </a:solidFill>
            <a:round/>
          </a:ln>
        </c:spPr>
        <c:txPr>
          <a:bodyPr/>
          <a:lstStyle/>
          <a:p>
            <a:pPr>
              <a:defRPr b="0" sz="1100" spc="-1" strike="noStrike">
                <a:solidFill>
                  <a:srgbClr val="151515"/>
                </a:solidFill>
                <a:latin typeface="Arial"/>
                <a:ea typeface="Tahoma"/>
              </a:defRPr>
            </a:pPr>
          </a:p>
        </c:txPr>
        <c:crossAx val="61717107"/>
        <c:crosses val="autoZero"/>
        <c:auto val="1"/>
        <c:lblAlgn val="ctr"/>
        <c:lblOffset val="100"/>
      </c:catAx>
      <c:valAx>
        <c:axId val="61717107"/>
        <c:scaling>
          <c:orientation val="minMax"/>
        </c:scaling>
        <c:delete val="0"/>
        <c:axPos val="l"/>
        <c:majorGridlines>
          <c:spPr>
            <a:ln w="1440">
              <a:solidFill>
                <a:srgbClr val="151515"/>
              </a:solidFill>
              <a:round/>
            </a:ln>
          </c:spPr>
        </c:majorGridlines>
        <c:numFmt formatCode="\$#,##0.0_);&quot;($&quot;#,##0.0\)" sourceLinked="0"/>
        <c:majorTickMark val="none"/>
        <c:minorTickMark val="none"/>
        <c:tickLblPos val="nextTo"/>
        <c:spPr>
          <a:ln w="25560">
            <a:noFill/>
          </a:ln>
        </c:spPr>
        <c:txPr>
          <a:bodyPr/>
          <a:lstStyle/>
          <a:p>
            <a:pPr>
              <a:defRPr b="0" sz="1200" spc="-1" strike="noStrike">
                <a:solidFill>
                  <a:srgbClr val="151515"/>
                </a:solidFill>
                <a:latin typeface="Arial"/>
                <a:ea typeface="Tahoma"/>
              </a:defRPr>
            </a:pPr>
          </a:p>
        </c:txPr>
        <c:crossAx val="45368055"/>
        <c:crosses val="autoZero"/>
      </c:valAx>
      <c:spPr>
        <a:noFill/>
        <a:ln w="9360">
          <a:solidFill>
            <a:srgbClr val="4f81bd"/>
          </a:solidFill>
          <a:round/>
        </a:ln>
      </c:spPr>
    </c:plotArea>
    <c:legend>
      <c:layout>
        <c:manualLayout>
          <c:xMode val="edge"/>
          <c:yMode val="edge"/>
          <c:x val="0.0630217918873495"/>
          <c:y val="0.86085602485455"/>
          <c:w val="0.590134238205982"/>
          <c:h val="0.107543304116398"/>
        </c:manualLayout>
      </c:layout>
      <c:spPr>
        <a:noFill/>
        <a:ln>
          <a:noFill/>
        </a:ln>
      </c:spPr>
      <c:txPr>
        <a:bodyPr/>
        <a:lstStyle/>
        <a:p>
          <a:pPr>
            <a:defRPr b="0" sz="1200" spc="-1" strike="noStrike">
              <a:solidFill>
                <a:srgbClr val="151515"/>
              </a:solidFill>
              <a:latin typeface="Arial"/>
              <a:ea typeface="Tahoma"/>
            </a:defRPr>
          </a:pPr>
        </a:p>
      </c:txPr>
    </c:legend>
    <c:plotVisOnly val="1"/>
    <c:dispBlanksAs val="gap"/>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95"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96"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97"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98"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99" name="PlaceHolder 6"/>
          <p:cNvSpPr>
            <a:spLocks noGrp="1"/>
          </p:cNvSpPr>
          <p:nvPr>
            <p:ph type="sldNum"/>
          </p:nvPr>
        </p:nvSpPr>
        <p:spPr>
          <a:xfrm>
            <a:off x="4399200" y="9555480"/>
            <a:ext cx="3372840" cy="502560"/>
          </a:xfrm>
          <a:prstGeom prst="rect">
            <a:avLst/>
          </a:prstGeom>
        </p:spPr>
        <p:txBody>
          <a:bodyPr lIns="0" rIns="0" tIns="0" bIns="0" anchor="b"/>
          <a:p>
            <a:pPr algn="r"/>
            <a:fld id="{C5188CB2-1D3E-4AA3-BCFE-7F16A6EA5FCC}"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1143000" y="685800"/>
            <a:ext cx="4571280" cy="3428280"/>
          </a:xfrm>
          <a:prstGeom prst="rect">
            <a:avLst/>
          </a:prstGeom>
        </p:spPr>
      </p:sp>
      <p:sp>
        <p:nvSpPr>
          <p:cNvPr id="227"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US" sz="2000" spc="-1" strike="noStrike">
                <a:latin typeface="Arial"/>
              </a:rPr>
              <a:t>Cover slide option #1</a:t>
            </a:r>
            <a:endParaRPr b="0" lang="en-US" sz="2000" spc="-1" strike="noStrike">
              <a:latin typeface="Arial"/>
            </a:endParaRPr>
          </a:p>
        </p:txBody>
      </p:sp>
      <p:sp>
        <p:nvSpPr>
          <p:cNvPr id="22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5FDC3F1-B4A9-4874-9FB8-C7F72C040C6D}"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1143000" y="685800"/>
            <a:ext cx="4571280" cy="3428280"/>
          </a:xfrm>
          <a:prstGeom prst="rect">
            <a:avLst/>
          </a:prstGeom>
        </p:spPr>
      </p:sp>
      <p:sp>
        <p:nvSpPr>
          <p:cNvPr id="230"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US" sz="2000" spc="-1" strike="noStrike">
                <a:latin typeface="Arial"/>
              </a:rPr>
              <a:t>Cover slide option #3</a:t>
            </a:r>
            <a:endParaRPr b="0" lang="en-US" sz="2000" spc="-1" strike="noStrike">
              <a:latin typeface="Arial"/>
            </a:endParaRPr>
          </a:p>
        </p:txBody>
      </p:sp>
      <p:sp>
        <p:nvSpPr>
          <p:cNvPr id="231"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14E55A9B-3E36-4597-B58B-7D0EFA772D0A}"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1143000" y="685800"/>
            <a:ext cx="4571280" cy="3428280"/>
          </a:xfrm>
          <a:prstGeom prst="rect">
            <a:avLst/>
          </a:prstGeom>
        </p:spPr>
      </p:sp>
      <p:sp>
        <p:nvSpPr>
          <p:cNvPr id="233"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US" sz="2000" spc="-1" strike="noStrike">
                <a:latin typeface="Arial"/>
              </a:rPr>
              <a:t>Blank slide</a:t>
            </a:r>
            <a:endParaRPr b="0" lang="en-US" sz="2000" spc="-1" strike="noStrike">
              <a:latin typeface="Arial"/>
            </a:endParaRPr>
          </a:p>
        </p:txBody>
      </p:sp>
      <p:sp>
        <p:nvSpPr>
          <p:cNvPr id="234"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15D29B32-9475-4532-983C-2713DB74038E}"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3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5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5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6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8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8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8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8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8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9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9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9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9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0000"/>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722160" y="802080"/>
            <a:ext cx="4649400" cy="915480"/>
          </a:xfrm>
          <a:prstGeom prst="rect">
            <a:avLst/>
          </a:prstGeom>
          <a:ln w="9360">
            <a:noFill/>
          </a:ln>
        </p:spPr>
      </p:pic>
      <p:sp>
        <p:nvSpPr>
          <p:cNvPr id="1"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7" name="Picture 4" descr=""/>
          <p:cNvPicPr/>
          <p:nvPr/>
        </p:nvPicPr>
        <p:blipFill>
          <a:blip r:embed="rId2"/>
          <a:stretch/>
        </p:blipFill>
        <p:spPr>
          <a:xfrm>
            <a:off x="593280" y="379440"/>
            <a:ext cx="1566360" cy="308160"/>
          </a:xfrm>
          <a:prstGeom prst="rect">
            <a:avLst/>
          </a:prstGeom>
          <a:ln>
            <a:noFill/>
          </a:ln>
        </p:spPr>
      </p:pic>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6" name="Picture 3" descr=""/>
          <p:cNvPicPr/>
          <p:nvPr/>
        </p:nvPicPr>
        <p:blipFill>
          <a:blip r:embed="rId2"/>
          <a:stretch/>
        </p:blipFill>
        <p:spPr>
          <a:xfrm>
            <a:off x="593280" y="379440"/>
            <a:ext cx="1566360" cy="308160"/>
          </a:xfrm>
          <a:prstGeom prst="rect">
            <a:avLst/>
          </a:prstGeom>
          <a:ln>
            <a:noFill/>
          </a:ln>
        </p:spPr>
      </p:pic>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8"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5" name="Picture 4" descr=""/>
          <p:cNvPicPr/>
          <p:nvPr/>
        </p:nvPicPr>
        <p:blipFill>
          <a:blip r:embed="rId2"/>
          <a:stretch/>
        </p:blipFill>
        <p:spPr>
          <a:xfrm>
            <a:off x="593280" y="379440"/>
            <a:ext cx="1566360" cy="308160"/>
          </a:xfrm>
          <a:prstGeom prst="rect">
            <a:avLst/>
          </a:prstGeom>
          <a:ln>
            <a:noFill/>
          </a:ln>
        </p:spPr>
      </p:pic>
      <p:sp>
        <p:nvSpPr>
          <p:cNvPr id="156"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37.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85800" y="2895480"/>
            <a:ext cx="7771680" cy="1065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ffffff"/>
                </a:solidFill>
                <a:latin typeface="Arial"/>
              </a:rPr>
              <a:t>Presentation Title</a:t>
            </a:r>
            <a:endParaRPr b="0" lang="en-US" sz="2800" spc="-1" strike="noStrike">
              <a:latin typeface="Arial"/>
            </a:endParaRPr>
          </a:p>
        </p:txBody>
      </p:sp>
      <p:sp>
        <p:nvSpPr>
          <p:cNvPr id="201" name="CustomShape 2"/>
          <p:cNvSpPr/>
          <p:nvPr/>
        </p:nvSpPr>
        <p:spPr>
          <a:xfrm>
            <a:off x="685800" y="4648320"/>
            <a:ext cx="6400080" cy="1904400"/>
          </a:xfrm>
          <a:prstGeom prst="rect">
            <a:avLst/>
          </a:prstGeom>
          <a:noFill/>
          <a:ln>
            <a:noFill/>
          </a:ln>
        </p:spPr>
        <p:style>
          <a:lnRef idx="0"/>
          <a:fillRef idx="0"/>
          <a:effectRef idx="0"/>
          <a:fontRef idx="minor"/>
        </p:style>
        <p:txBody>
          <a:bodyPr lIns="90000" rIns="90000" tIns="45000" bIns="45000"/>
          <a:p>
            <a:pPr>
              <a:lnSpc>
                <a:spcPct val="100000"/>
              </a:lnSpc>
              <a:spcBef>
                <a:spcPts val="360"/>
              </a:spcBef>
            </a:pPr>
            <a:r>
              <a:rPr b="0" lang="en-US" sz="1800" spc="-1" strike="noStrike">
                <a:solidFill>
                  <a:srgbClr val="ffffff"/>
                </a:solidFill>
                <a:latin typeface="Arial"/>
              </a:rPr>
              <a:t>Author</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Department</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Date</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Location</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51515"/>
        </a:solidFill>
      </p:bgPr>
    </p:bg>
    <p:spTree>
      <p:nvGrpSpPr>
        <p:cNvPr id="1" name=""/>
        <p:cNvGrpSpPr/>
        <p:nvPr/>
      </p:nvGrpSpPr>
      <p:grpSpPr>
        <a:xfrm>
          <a:off x="0" y="0"/>
          <a:ext cx="0" cy="0"/>
          <a:chOff x="0" y="0"/>
          <a:chExt cx="0" cy="0"/>
        </a:xfrm>
      </p:grpSpPr>
      <p:sp>
        <p:nvSpPr>
          <p:cNvPr id="202" name="CustomShape 1"/>
          <p:cNvSpPr/>
          <p:nvPr/>
        </p:nvSpPr>
        <p:spPr>
          <a:xfrm>
            <a:off x="722160" y="2906640"/>
            <a:ext cx="7771680" cy="13615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1" lang="en-US" sz="2800" spc="-1" strike="noStrike">
                <a:solidFill>
                  <a:srgbClr val="ffffff"/>
                </a:solidFill>
                <a:latin typeface="Arial"/>
              </a:rPr>
              <a:t>Presentation Title</a:t>
            </a:r>
            <a:endParaRPr b="0" lang="en-US" sz="2800" spc="-1" strike="noStrike">
              <a:latin typeface="Arial"/>
            </a:endParaRPr>
          </a:p>
        </p:txBody>
      </p:sp>
      <p:sp>
        <p:nvSpPr>
          <p:cNvPr id="203" name="CustomShape 2"/>
          <p:cNvSpPr/>
          <p:nvPr/>
        </p:nvSpPr>
        <p:spPr>
          <a:xfrm>
            <a:off x="722160" y="4648320"/>
            <a:ext cx="7771680" cy="1683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60"/>
              </a:spcBef>
            </a:pPr>
            <a:r>
              <a:rPr b="0" lang="en-US" sz="1800" spc="-1" strike="noStrike">
                <a:solidFill>
                  <a:srgbClr val="ffffff"/>
                </a:solidFill>
                <a:latin typeface="Arial"/>
              </a:rPr>
              <a:t>Author</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Department</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Date</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Location</a:t>
            </a:r>
            <a:endParaRPr b="0" lang="en-US" sz="1800" spc="-1" strike="noStrike">
              <a:latin typeface="Arial"/>
            </a:endParaRPr>
          </a:p>
        </p:txBody>
      </p:sp>
      <p:pic>
        <p:nvPicPr>
          <p:cNvPr id="204" name="Picture 5" descr=""/>
          <p:cNvPicPr/>
          <p:nvPr/>
        </p:nvPicPr>
        <p:blipFill>
          <a:blip r:embed="rId1"/>
          <a:stretch/>
        </p:blipFill>
        <p:spPr>
          <a:xfrm>
            <a:off x="722160" y="790560"/>
            <a:ext cx="4649400" cy="9165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0" y="0"/>
            <a:ext cx="9143280" cy="6857280"/>
          </a:xfrm>
          <a:prstGeom prst="rect">
            <a:avLst/>
          </a:prstGeom>
          <a:solidFill>
            <a:schemeClr val="bg1"/>
          </a:solidFill>
          <a:ln>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206" name="Picture 5" descr=""/>
          <p:cNvPicPr/>
          <p:nvPr/>
        </p:nvPicPr>
        <p:blipFill>
          <a:blip r:embed="rId1"/>
          <a:stretch/>
        </p:blipFill>
        <p:spPr>
          <a:xfrm>
            <a:off x="722160" y="790560"/>
            <a:ext cx="4649400" cy="916560"/>
          </a:xfrm>
          <a:prstGeom prst="rect">
            <a:avLst/>
          </a:prstGeom>
          <a:ln>
            <a:noFill/>
          </a:ln>
        </p:spPr>
      </p:pic>
      <p:sp>
        <p:nvSpPr>
          <p:cNvPr id="207" name="CustomShape 2"/>
          <p:cNvSpPr/>
          <p:nvPr/>
        </p:nvSpPr>
        <p:spPr>
          <a:xfrm>
            <a:off x="722160" y="2906640"/>
            <a:ext cx="7771680" cy="13615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1" lang="en-US" sz="2800" spc="-1" strike="noStrike">
                <a:solidFill>
                  <a:srgbClr val="000000"/>
                </a:solidFill>
                <a:latin typeface="Arial"/>
                <a:ea typeface="DejaVu Sans"/>
              </a:rPr>
              <a:t>Presentation Title</a:t>
            </a:r>
            <a:endParaRPr b="0" lang="en-US" sz="2800" spc="-1" strike="noStrike">
              <a:latin typeface="Arial"/>
            </a:endParaRPr>
          </a:p>
        </p:txBody>
      </p:sp>
      <p:sp>
        <p:nvSpPr>
          <p:cNvPr id="208" name="CustomShape 3"/>
          <p:cNvSpPr/>
          <p:nvPr/>
        </p:nvSpPr>
        <p:spPr>
          <a:xfrm>
            <a:off x="722160" y="4648320"/>
            <a:ext cx="7771680" cy="1683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60"/>
              </a:spcBef>
            </a:pPr>
            <a:r>
              <a:rPr b="0" lang="en-US" sz="1800" spc="-1" strike="noStrike">
                <a:solidFill>
                  <a:srgbClr val="000000"/>
                </a:solidFill>
                <a:latin typeface="Arial"/>
                <a:ea typeface="DejaVu Sans"/>
              </a:rPr>
              <a:t>Author</a:t>
            </a:r>
            <a:endParaRPr b="0" lang="en-US" sz="1800" spc="-1" strike="noStrike">
              <a:latin typeface="Arial"/>
            </a:endParaRPr>
          </a:p>
          <a:p>
            <a:pPr>
              <a:lnSpc>
                <a:spcPct val="100000"/>
              </a:lnSpc>
              <a:spcBef>
                <a:spcPts val="360"/>
              </a:spcBef>
            </a:pPr>
            <a:r>
              <a:rPr b="0" lang="en-US" sz="1800" spc="-1" strike="noStrike">
                <a:solidFill>
                  <a:srgbClr val="000000"/>
                </a:solidFill>
                <a:latin typeface="Arial"/>
                <a:ea typeface="DejaVu Sans"/>
              </a:rPr>
              <a:t>Department</a:t>
            </a:r>
            <a:endParaRPr b="0" lang="en-US" sz="1800" spc="-1" strike="noStrike">
              <a:latin typeface="Arial"/>
            </a:endParaRPr>
          </a:p>
          <a:p>
            <a:pPr>
              <a:lnSpc>
                <a:spcPct val="100000"/>
              </a:lnSpc>
              <a:spcBef>
                <a:spcPts val="360"/>
              </a:spcBef>
            </a:pPr>
            <a:r>
              <a:rPr b="0" lang="en-US" sz="1800" spc="-1" strike="noStrike">
                <a:solidFill>
                  <a:srgbClr val="000000"/>
                </a:solidFill>
                <a:latin typeface="Arial"/>
                <a:ea typeface="DejaVu Sans"/>
              </a:rPr>
              <a:t>Date</a:t>
            </a:r>
            <a:endParaRPr b="0" lang="en-US" sz="1800" spc="-1" strike="noStrike">
              <a:latin typeface="Arial"/>
            </a:endParaRPr>
          </a:p>
          <a:p>
            <a:pPr>
              <a:lnSpc>
                <a:spcPct val="100000"/>
              </a:lnSpc>
              <a:spcBef>
                <a:spcPts val="360"/>
              </a:spcBef>
            </a:pPr>
            <a:r>
              <a:rPr b="0" lang="en-US" sz="1800" spc="-1" strike="noStrike">
                <a:solidFill>
                  <a:srgbClr val="000000"/>
                </a:solidFill>
                <a:latin typeface="Arial"/>
                <a:ea typeface="DejaVu Sans"/>
              </a:rPr>
              <a:t>Location</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33520" y="990720"/>
            <a:ext cx="3007440" cy="5518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8a8a8a"/>
                </a:solidFill>
                <a:latin typeface="Arial"/>
              </a:rPr>
              <a:t>GraphTitle</a:t>
            </a:r>
            <a:endParaRPr b="0" lang="en-US" sz="2800" spc="-1" strike="noStrike">
              <a:latin typeface="Arial"/>
            </a:endParaRPr>
          </a:p>
        </p:txBody>
      </p:sp>
      <p:sp>
        <p:nvSpPr>
          <p:cNvPr id="210" name="CustomShape 2"/>
          <p:cNvSpPr/>
          <p:nvPr/>
        </p:nvSpPr>
        <p:spPr>
          <a:xfrm>
            <a:off x="533520" y="6019920"/>
            <a:ext cx="8228880" cy="6850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281"/>
              </a:spcBef>
            </a:pPr>
            <a:r>
              <a:rPr b="0" lang="en-US" sz="1400" spc="-1" strike="noStrike">
                <a:solidFill>
                  <a:srgbClr val="c70000"/>
                </a:solidFill>
                <a:latin typeface="Arial"/>
              </a:rPr>
              <a:t>Additional Notes </a:t>
            </a:r>
            <a:r>
              <a:rPr b="0" lang="en-US" sz="1400" spc="-1" strike="noStrike">
                <a:solidFill>
                  <a:srgbClr val="151515"/>
                </a:solidFill>
                <a:latin typeface="Arial"/>
              </a:rPr>
              <a:t>- 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1400" spc="-1" strike="noStrike">
              <a:latin typeface="Arial"/>
            </a:endParaRPr>
          </a:p>
        </p:txBody>
      </p:sp>
      <p:graphicFrame>
        <p:nvGraphicFramePr>
          <p:cNvPr id="211" name="Object 3"/>
          <p:cNvGraphicFramePr/>
          <p:nvPr/>
        </p:nvGraphicFramePr>
        <p:xfrm>
          <a:off x="533520" y="1676520"/>
          <a:ext cx="8228880" cy="426636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533520" y="990720"/>
            <a:ext cx="8152560" cy="5328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8a8a8a"/>
                </a:solidFill>
                <a:latin typeface="Arial"/>
              </a:rPr>
              <a:t>Chart Title</a:t>
            </a:r>
            <a:endParaRPr b="0" lang="en-US" sz="2800" spc="-1" strike="noStrike">
              <a:latin typeface="Arial"/>
            </a:endParaRPr>
          </a:p>
        </p:txBody>
      </p:sp>
      <p:graphicFrame>
        <p:nvGraphicFramePr>
          <p:cNvPr id="213" name="Table 2"/>
          <p:cNvGraphicFramePr/>
          <p:nvPr/>
        </p:nvGraphicFramePr>
        <p:xfrm>
          <a:off x="533520" y="1676520"/>
          <a:ext cx="8152920" cy="4419000"/>
        </p:xfrm>
        <a:graphic>
          <a:graphicData uri="http://schemas.openxmlformats.org/drawingml/2006/table">
            <a:tbl>
              <a:tblPr/>
              <a:tblGrid>
                <a:gridCol w="2038320"/>
                <a:gridCol w="2038320"/>
                <a:gridCol w="2038320"/>
                <a:gridCol w="2038320"/>
              </a:tblGrid>
              <a:tr h="631080">
                <a:tc>
                  <a:txBody>
                    <a:bodyPr/>
                    <a:p>
                      <a:pPr algn="ctr">
                        <a:lnSpc>
                          <a:spcPct val="100000"/>
                        </a:lnSpc>
                      </a:pPr>
                      <a:r>
                        <a:rPr b="1" lang="en-US" sz="2000" spc="-1" strike="noStrike">
                          <a:solidFill>
                            <a:srgbClr val="ffffff"/>
                          </a:solidFill>
                          <a:latin typeface="Arial"/>
                        </a:rPr>
                        <a:t>Column A</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p>
                      <a:pPr algn="ctr">
                        <a:lnSpc>
                          <a:spcPct val="100000"/>
                        </a:lnSpc>
                      </a:pPr>
                      <a:r>
                        <a:rPr b="1" lang="en-US" sz="2000" spc="-1" strike="noStrike">
                          <a:solidFill>
                            <a:srgbClr val="ffffff"/>
                          </a:solidFill>
                          <a:latin typeface="Arial"/>
                        </a:rPr>
                        <a:t>B</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p>
                      <a:pPr algn="ctr">
                        <a:lnSpc>
                          <a:spcPct val="100000"/>
                        </a:lnSpc>
                      </a:pPr>
                      <a:r>
                        <a:rPr b="1" lang="en-US" sz="2000" spc="-1" strike="noStrike">
                          <a:solidFill>
                            <a:srgbClr val="ffffff"/>
                          </a:solidFill>
                          <a:latin typeface="Arial"/>
                        </a:rPr>
                        <a:t>C</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p>
                      <a:pPr algn="ctr">
                        <a:lnSpc>
                          <a:spcPct val="100000"/>
                        </a:lnSpc>
                      </a:pPr>
                      <a:r>
                        <a:rPr b="1" lang="en-US" sz="2000" spc="-1" strike="noStrike">
                          <a:solidFill>
                            <a:srgbClr val="ffffff"/>
                          </a:solidFill>
                          <a:latin typeface="Arial"/>
                        </a:rPr>
                        <a:t>D</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r>
              <a:tr h="631080">
                <a:tc>
                  <a:txBody>
                    <a:bodyP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2880">
                <a:tc>
                  <a:txBody>
                    <a:bodyP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533520" y="990720"/>
            <a:ext cx="8152560" cy="532800"/>
          </a:xfrm>
          <a:prstGeom prst="rect">
            <a:avLst/>
          </a:prstGeom>
          <a:noFill/>
          <a:ln>
            <a:noFill/>
          </a:ln>
        </p:spPr>
        <p:style>
          <a:lnRef idx="0"/>
          <a:fillRef idx="0"/>
          <a:effectRef idx="0"/>
          <a:fontRef idx="minor"/>
        </p:style>
      </p:sp>
      <p:sp>
        <p:nvSpPr>
          <p:cNvPr id="215" name="CustomShape 2"/>
          <p:cNvSpPr/>
          <p:nvPr/>
        </p:nvSpPr>
        <p:spPr>
          <a:xfrm>
            <a:off x="533520" y="1676520"/>
            <a:ext cx="8152560" cy="4448880"/>
          </a:xfrm>
          <a:prstGeom prst="rect">
            <a:avLst/>
          </a:prstGeom>
          <a:noFill/>
          <a:ln>
            <a:noFill/>
          </a:ln>
        </p:spPr>
        <p:style>
          <a:lnRef idx="0"/>
          <a:fillRef idx="0"/>
          <a:effectRef idx="0"/>
          <a:fontRef idx="minor"/>
        </p:style>
      </p:sp>
      <p:graphicFrame>
        <p:nvGraphicFramePr>
          <p:cNvPr id="216" name="Table 3"/>
          <p:cNvGraphicFramePr/>
          <p:nvPr/>
        </p:nvGraphicFramePr>
        <p:xfrm>
          <a:off x="2057760" y="2720520"/>
          <a:ext cx="5075280" cy="1439280"/>
        </p:xfrm>
        <a:graphic>
          <a:graphicData uri="http://schemas.openxmlformats.org/drawingml/2006/table">
            <a:tbl>
              <a:tblPr/>
              <a:tblGrid>
                <a:gridCol w="1014840"/>
                <a:gridCol w="1014840"/>
                <a:gridCol w="1014840"/>
                <a:gridCol w="1014840"/>
                <a:gridCol w="1016280"/>
              </a:tblGrid>
              <a:tr h="719640">
                <a:tc>
                  <a:txBody>
                    <a:bodyPr lIns="90000" rIns="90000" tIns="46800" bIns="46800"/>
                    <a:p>
                      <a:r>
                        <a:rPr b="0" lang="en-US" sz="1800" spc="-1" strike="noStrike">
                          <a:latin typeface="Arial"/>
                        </a:rPr>
                        <a:t>People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8f93c7"/>
                    </a:solidFill>
                  </a:tcPr>
                </a:tc>
                <a:tc>
                  <a:txBody>
                    <a:bodyPr lIns="90000" rIns="90000" tIns="46800" bIns="46800"/>
                    <a:p>
                      <a:r>
                        <a:rPr b="0" lang="en-US" sz="1800" spc="-1" strike="noStrike">
                          <a:latin typeface="Arial"/>
                        </a:rPr>
                        <a:t>Date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f93c7"/>
                    </a:solidFill>
                  </a:tcPr>
                </a:tc>
                <a:tc>
                  <a:txBody>
                    <a:bodyPr lIns="90000" rIns="90000" tIns="46800" bIns="46800"/>
                    <a:p>
                      <a:r>
                        <a:rPr b="0" lang="en-US" sz="1800" spc="-1" strike="noStrike">
                          <a:latin typeface="Arial"/>
                        </a:rPr>
                        <a:t>details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f93c7"/>
                    </a:solidFill>
                  </a:tcPr>
                </a:tc>
                <a:tc>
                  <a:txBody>
                    <a:bodyPr lIns="90000" rIns="90000" tIns="46800" bIns="46800"/>
                    <a:p>
                      <a:r>
                        <a:rPr b="0" lang="en-US" sz="1800" spc="-1" strike="noStrike">
                          <a:latin typeface="Arial"/>
                        </a:rPr>
                        <a:t>:&gt;)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f93c7"/>
                    </a:solidFill>
                  </a:tcPr>
                </a:tc>
                <a:tc>
                  <a:txBody>
                    <a:bodyPr lIns="90000" rIns="90000" tIns="46800" bIns="46800"/>
                    <a:p>
                      <a:r>
                        <a:rPr b="0" lang="en-US" sz="1800" spc="-1" strike="noStrike">
                          <a:latin typeface="Arial"/>
                        </a:rPr>
                        <a:t>stuf</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8f93c7"/>
                    </a:solidFill>
                  </a:tcPr>
                </a:tc>
              </a:tr>
              <a:tr h="720000">
                <a:tc>
                  <a:txBody>
                    <a:bodyPr lIns="90000" rIns="90000" tIns="46800" bIns="46800"/>
                    <a:p>
                      <a:r>
                        <a:rPr b="0" lang="en-US" sz="1800" spc="-1" strike="noStrike">
                          <a:latin typeface="Arial"/>
                        </a:rPr>
                        <a:t>Kevin, Cameron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dc578"/>
                    </a:solidFill>
                  </a:tcPr>
                </a:tc>
                <a:tc>
                  <a:txBody>
                    <a:bodyPr lIns="90000" rIns="90000" tIns="46800" bIns="46800"/>
                    <a:p>
                      <a:r>
                        <a:rPr b="0" lang="en-US" sz="1800" spc="-1" strike="noStrike">
                          <a:latin typeface="Arial"/>
                        </a:rPr>
                        <a:t>Due yesterday</a:t>
                      </a:r>
                      <a:endParaRPr b="0" lang="en-US" sz="18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8f93c7"/>
                    </a:solidFill>
                  </a:tcPr>
                </a:tc>
                <a:tc>
                  <a:txBody>
                    <a:bodyPr lIns="90000" rIns="90000" tIns="46800" bIns="46800"/>
                    <a:p>
                      <a:r>
                        <a:rPr b="0" lang="en-US" sz="1800" spc="-1" strike="noStrike">
                          <a:latin typeface="Arial"/>
                        </a:rPr>
                        <a:t>I fucking hope this works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f93c7"/>
                    </a:solidFill>
                  </a:tcPr>
                </a:tc>
                <a:tc>
                  <a:txBody>
                    <a:bodyPr lIns="90000" rIns="90000" tIns="46800" bIns="46800"/>
                    <a:p>
                      <a:r>
                        <a:rPr b="0" lang="en-US" sz="1800" spc="-1" strike="noStrike">
                          <a:latin typeface="Arial"/>
                        </a:rPr>
                        <a:t>Holy  shit</a:t>
                      </a:r>
                      <a:endParaRPr b="0" lang="en-US" sz="18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8f93c7"/>
                    </a:solidFill>
                  </a:tcPr>
                </a:tc>
                <a:tc>
                  <a:txBody>
                    <a:bodyPr lIns="90000" rIns="90000" tIns="46800" bIns="46800"/>
                    <a:p>
                      <a:r>
                        <a:rPr b="0" lang="en-US" sz="1800" spc="-1" strike="noStrike">
                          <a:latin typeface="Arial"/>
                        </a:rPr>
                        <a:t>haha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cd3c1"/>
                    </a:solidFill>
                  </a:tcPr>
                </a:tc>
              </a:tr>
            </a:tbl>
          </a:graphicData>
        </a:graphic>
      </p:graphicFrame>
      <p:sp>
        <p:nvSpPr>
          <p:cNvPr id="217" name="TextShape 4"/>
          <p:cNvSpPr txBox="1"/>
          <p:nvPr/>
        </p:nvSpPr>
        <p:spPr>
          <a:xfrm>
            <a:off x="2468880" y="990720"/>
            <a:ext cx="3749040" cy="346320"/>
          </a:xfrm>
          <a:prstGeom prst="rect">
            <a:avLst/>
          </a:prstGeom>
          <a:noFill/>
          <a:ln>
            <a:noFill/>
          </a:ln>
        </p:spPr>
        <p:txBody>
          <a:bodyPr lIns="90000" rIns="90000" tIns="45000" bIns="45000"/>
          <a:p>
            <a:r>
              <a:rPr b="0" lang="en-US" sz="1800" spc="-1" strike="noStrike">
                <a:latin typeface="Arial"/>
              </a:rPr>
              <a:t>This is the title of the page</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533520" y="990720"/>
            <a:ext cx="8152560" cy="5328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8a8a8a"/>
                </a:solidFill>
                <a:latin typeface="Arial"/>
              </a:rPr>
              <a:t>Slide Title</a:t>
            </a:r>
            <a:endParaRPr b="0" lang="en-US" sz="2800" spc="-1" strike="noStrike">
              <a:latin typeface="Arial"/>
            </a:endParaRPr>
          </a:p>
        </p:txBody>
      </p:sp>
      <p:sp>
        <p:nvSpPr>
          <p:cNvPr id="219" name="CustomShape 2"/>
          <p:cNvSpPr/>
          <p:nvPr/>
        </p:nvSpPr>
        <p:spPr>
          <a:xfrm>
            <a:off x="533520" y="1676520"/>
            <a:ext cx="8152560" cy="4448880"/>
          </a:xfrm>
          <a:prstGeom prst="rect">
            <a:avLst/>
          </a:prstGeom>
          <a:noFill/>
          <a:ln>
            <a:noFill/>
          </a:ln>
        </p:spPr>
        <p:style>
          <a:lnRef idx="0"/>
          <a:fillRef idx="0"/>
          <a:effectRef idx="0"/>
          <a:fontRef idx="minor"/>
        </p:style>
        <p:txBody>
          <a:bodyPr lIns="90000" rIns="90000" tIns="45000" bIns="45000"/>
          <a:p>
            <a:pPr>
              <a:lnSpc>
                <a:spcPct val="100000"/>
              </a:lnSpc>
              <a:spcAft>
                <a:spcPts val="601"/>
              </a:spcAft>
            </a:pPr>
            <a:r>
              <a:rPr b="0" lang="en-US" sz="2000" spc="-1" strike="noStrike">
                <a:solidFill>
                  <a:srgbClr val="151515"/>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2000" spc="-1" strike="noStrike">
              <a:latin typeface="Arial"/>
            </a:endParaRPr>
          </a:p>
          <a:p>
            <a:pPr>
              <a:lnSpc>
                <a:spcPct val="100000"/>
              </a:lnSpc>
              <a:spcAft>
                <a:spcPts val="601"/>
              </a:spcAft>
            </a:pPr>
            <a:endParaRPr b="0" lang="en-US" sz="2000" spc="-1" strike="noStrike">
              <a:latin typeface="Arial"/>
            </a:endParaRPr>
          </a:p>
          <a:p>
            <a:pPr>
              <a:lnSpc>
                <a:spcPct val="100000"/>
              </a:lnSpc>
              <a:spcAft>
                <a:spcPts val="601"/>
              </a:spcAft>
            </a:pPr>
            <a:r>
              <a:rPr b="0" lang="en-US" sz="2000" spc="-1" strike="noStrike">
                <a:solidFill>
                  <a:srgbClr val="151515"/>
                </a:solidFill>
                <a:latin typeface="Arial"/>
              </a:rPr>
              <a:t>Aenean massa. Cum sociis natoque penatibus et magnis dis parturient montes, nascetur ridiculus mus. Donec quam felis, ultricies nec, pellentesque eu, pretium quis, sem.</a:t>
            </a:r>
            <a:endParaRPr b="0" lang="en-US" sz="2000" spc="-1" strike="noStrike">
              <a:latin typeface="Arial"/>
            </a:endParaRPr>
          </a:p>
          <a:p>
            <a:pPr>
              <a:lnSpc>
                <a:spcPct val="100000"/>
              </a:lnSpc>
              <a:spcAft>
                <a:spcPts val="601"/>
              </a:spcAft>
            </a:pPr>
            <a:endParaRPr b="0" lang="en-US"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533520" y="6248520"/>
            <a:ext cx="8152560" cy="347040"/>
          </a:xfrm>
          <a:prstGeom prst="rect">
            <a:avLst/>
          </a:prstGeom>
          <a:noFill/>
          <a:ln>
            <a:noFill/>
          </a:ln>
        </p:spPr>
        <p:style>
          <a:lnRef idx="0"/>
          <a:fillRef idx="0"/>
          <a:effectRef idx="0"/>
          <a:fontRef idx="minor"/>
        </p:style>
        <p:txBody>
          <a:bodyPr lIns="90000" rIns="90000" tIns="45000" bIns="45000"/>
          <a:p>
            <a:pPr>
              <a:lnSpc>
                <a:spcPct val="100000"/>
              </a:lnSpc>
              <a:spcBef>
                <a:spcPts val="281"/>
              </a:spcBef>
            </a:pPr>
            <a:r>
              <a:rPr b="0" lang="en-US" sz="1400" spc="-1" strike="noStrike">
                <a:solidFill>
                  <a:srgbClr val="151515"/>
                </a:solidFill>
                <a:latin typeface="Arial"/>
              </a:rPr>
              <a:t>Type image caption here.</a:t>
            </a:r>
            <a:endParaRPr b="0" lang="en-US" sz="1400" spc="-1" strike="noStrike">
              <a:latin typeface="Arial"/>
            </a:endParaRPr>
          </a:p>
        </p:txBody>
      </p:sp>
      <p:sp>
        <p:nvSpPr>
          <p:cNvPr id="221" name="CustomShape 2"/>
          <p:cNvSpPr/>
          <p:nvPr/>
        </p:nvSpPr>
        <p:spPr>
          <a:xfrm>
            <a:off x="533520" y="1066680"/>
            <a:ext cx="8152560" cy="456480"/>
          </a:xfrm>
          <a:prstGeom prst="rect">
            <a:avLst/>
          </a:prstGeom>
          <a:noFill/>
          <a:ln>
            <a:noFill/>
          </a:ln>
        </p:spPr>
        <p:style>
          <a:lnRef idx="0"/>
          <a:fillRef idx="0"/>
          <a:effectRef idx="0"/>
          <a:fontRef idx="minor"/>
        </p:style>
        <p:txBody>
          <a:bodyPr lIns="90000" rIns="90000" tIns="45000" bIns="45000">
            <a:normAutofit/>
          </a:bodyPr>
          <a:p>
            <a:pPr>
              <a:lnSpc>
                <a:spcPct val="100000"/>
              </a:lnSpc>
            </a:pPr>
            <a:r>
              <a:rPr b="1" lang="en-US" sz="2800" spc="-1" strike="noStrike">
                <a:solidFill>
                  <a:srgbClr val="8a8a8a"/>
                </a:solidFill>
                <a:latin typeface="Arial"/>
              </a:rPr>
              <a:t>Slide Title</a:t>
            </a:r>
            <a:endParaRPr b="0" lang="en-US" sz="2800" spc="-1" strike="noStrike">
              <a:latin typeface="Arial"/>
            </a:endParaRPr>
          </a:p>
        </p:txBody>
      </p:sp>
      <p:pic>
        <p:nvPicPr>
          <p:cNvPr id="222" name="Content Placeholder 6" descr=""/>
          <p:cNvPicPr/>
          <p:nvPr/>
        </p:nvPicPr>
        <p:blipFill>
          <a:blip r:embed="rId1"/>
          <a:srcRect l="0" t="8462" r="0" b="8462"/>
          <a:stretch/>
        </p:blipFill>
        <p:spPr>
          <a:xfrm>
            <a:off x="609480" y="1676520"/>
            <a:ext cx="8000280" cy="44949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507960" y="1038240"/>
            <a:ext cx="8228880" cy="5320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7f7f7f"/>
                </a:solidFill>
                <a:latin typeface="Arial"/>
              </a:rPr>
              <a:t>Page Title</a:t>
            </a:r>
            <a:endParaRPr b="0" lang="en-US" sz="2800" spc="-1" strike="noStrike">
              <a:latin typeface="Arial"/>
            </a:endParaRPr>
          </a:p>
        </p:txBody>
      </p:sp>
      <p:pic>
        <p:nvPicPr>
          <p:cNvPr id="224" name="Picture 4" descr=""/>
          <p:cNvPicPr/>
          <p:nvPr/>
        </p:nvPicPr>
        <p:blipFill>
          <a:blip r:embed="rId1"/>
          <a:stretch/>
        </p:blipFill>
        <p:spPr>
          <a:xfrm>
            <a:off x="593280" y="379440"/>
            <a:ext cx="1566360" cy="308160"/>
          </a:xfrm>
          <a:prstGeom prst="rect">
            <a:avLst/>
          </a:prstGeom>
          <a:ln>
            <a:noFill/>
          </a:ln>
        </p:spPr>
      </p:pic>
      <p:sp>
        <p:nvSpPr>
          <p:cNvPr id="225" name="CustomShape 2"/>
          <p:cNvSpPr/>
          <p:nvPr/>
        </p:nvSpPr>
        <p:spPr>
          <a:xfrm>
            <a:off x="2834640" y="2743200"/>
            <a:ext cx="3748680" cy="345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USER UPDATES WITH TEXTBOX</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Dickinson_Template_red</Template>
  <TotalTime>11</TotalTime>
  <Application>LibreOffice/6.0.7.3$Linux_X86_64 LibreOffice_project/00m0$Build-3</Application>
  <Words>261</Words>
  <Paragraphs>72</Paragraphs>
  <Company>Library and Information Services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2012-03-02T03:45:19Z</dcterms:created>
  <dc:creator>gettym</dc:creator>
  <dc:description/>
  <dc:language>en-US</dc:language>
  <cp:lastModifiedBy/>
  <dcterms:modified xsi:type="dcterms:W3CDTF">2019-09-29T20:50:26Z</dcterms:modified>
  <cp:revision>6</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Library and Information Services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ies>
</file>