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685800" y="2895480"/>
            <a:ext cx="7772040" cy="1066320"/>
          </a:xfrm>
          <a:prstGeom prst="rect">
            <a:avLst/>
          </a:prstGeom>
          <a:noFill/>
        </p:spPr>
        <p:txBody>
          <a:bodyPr wrap="none">
            <a:spAutoFit/>
          </a:bodyPr>
          <a:lstStyle/>
          <a:p>
            <a:r>
              <a:t>Presentation Title</a:t>
            </a:r>
          </a:p>
        </p:txBody>
      </p:sp>
      <p:sp>
        <p:nvSpPr>
          <p:cNvPr id="5" name="TextBox 4"/>
          <p:cNvSpPr txBox="1"/>
          <p:nvPr/>
        </p:nvSpPr>
        <p:spPr>
          <a:xfrm>
            <a:off x="685800" y="4648320"/>
            <a:ext cx="6400440" cy="1904760"/>
          </a:xfrm>
          <a:prstGeom prst="rect">
            <a:avLst/>
          </a:prstGeom>
          <a:noFill/>
        </p:spPr>
        <p:txBody>
          <a:bodyPr wrap="none">
            <a:spAutoFit/>
          </a:bodyPr>
          <a:lstStyle/>
          <a:p>
            <a:r>
              <a:t>Author</a:t>
            </a:r>
          </a:p>
          <a:p>
            <a:r>
              <a:t>Department</a:t>
            </a:r>
          </a:p>
          <a:p>
            <a:r>
              <a:t>Date</a:t>
            </a:r>
          </a:p>
          <a:p>
            <a:r>
              <a:t>Location</a:t>
            </a:r>
          </a:p>
          <a:p/>
        </p:txBody>
      </p:sp>
      <p:sp>
        <p:nvSpPr>
          <p:cNvPr id="6" name="TextBox 5"/>
          <p:cNvSpPr txBox="1"/>
          <p:nvPr/>
        </p:nvSpPr>
        <p:spPr>
          <a:xfrm>
            <a:off x="4480560" y="2651760"/>
            <a:ext cx="3017520" cy="346320"/>
          </a:xfrm>
          <a:prstGeom prst="rect">
            <a:avLst/>
          </a:prstGeom>
          <a:noFill/>
        </p:spPr>
        <p:txBody>
          <a:bodyPr wrap="none">
            <a:spAutoFit/>
          </a:bodyPr>
          <a:lstStyle/>
          <a:p>
            <a:r>
              <a:t>User1 test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722160" y="2906640"/>
            <a:ext cx="7772040" cy="1361880"/>
          </a:xfrm>
          <a:prstGeom prst="rect">
            <a:avLst/>
          </a:prstGeom>
          <a:noFill/>
        </p:spPr>
        <p:txBody>
          <a:bodyPr wrap="none">
            <a:spAutoFit/>
          </a:bodyPr>
          <a:lstStyle/>
          <a:p>
            <a:r>
              <a:t>Presentation Title</a:t>
            </a:r>
          </a:p>
        </p:txBody>
      </p:sp>
      <p:sp>
        <p:nvSpPr>
          <p:cNvPr id="5" name="TextBox 4"/>
          <p:cNvSpPr txBox="1"/>
          <p:nvPr/>
        </p:nvSpPr>
        <p:spPr>
          <a:xfrm>
            <a:off x="722160" y="4648320"/>
            <a:ext cx="7772040" cy="1683360"/>
          </a:xfrm>
          <a:prstGeom prst="rect">
            <a:avLst/>
          </a:prstGeom>
          <a:noFill/>
        </p:spPr>
        <p:txBody>
          <a:bodyPr wrap="none">
            <a:spAutoFit/>
          </a:bodyPr>
          <a:lstStyle/>
          <a:p>
            <a:r>
              <a:t>AuthorAuthor </a:t>
            </a:r>
          </a:p>
          <a:p>
            <a:r>
              <a:t>Department</a:t>
            </a:r>
          </a:p>
          <a:p>
            <a:r>
              <a:t>Date</a:t>
            </a:r>
          </a:p>
          <a:p>
            <a:r>
              <a:t>Location</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990720"/>
            <a:ext cx="3007800" cy="552240"/>
          </a:xfrm>
          <a:prstGeom prst="rect">
            <a:avLst/>
          </a:prstGeom>
          <a:noFill/>
        </p:spPr>
        <p:txBody>
          <a:bodyPr wrap="none">
            <a:spAutoFit/>
          </a:bodyPr>
          <a:lstStyle/>
          <a:p>
            <a:r>
              <a:t>GraphTitle</a:t>
            </a:r>
          </a:p>
        </p:txBody>
      </p:sp>
      <p:sp>
        <p:nvSpPr>
          <p:cNvPr id="5" name="TextBox 4"/>
          <p:cNvSpPr txBox="1"/>
          <p:nvPr/>
        </p:nvSpPr>
        <p:spPr>
          <a:xfrm>
            <a:off x="533520" y="6019920"/>
            <a:ext cx="8229240" cy="685440"/>
          </a:xfrm>
          <a:prstGeom prst="rect">
            <a:avLst/>
          </a:prstGeom>
          <a:noFill/>
        </p:spPr>
        <p:txBody>
          <a:bodyPr wrap="none">
            <a:spAutoFit/>
          </a:bodyPr>
          <a:lstStyle/>
          <a:p>
            <a:r>
              <a:t>Additional Notes - Lorem ipsum dolor sit amet, consectetuer adipiscing elit. Aenean commodo ligula eget dolor. Aenean massa. Cum sociis natoque penatibus et magnis dis parturient montes, nascetur ridiculus mus. Donec quam felis, ultricies nec, pellentesque eu, pretium quis, sem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990720"/>
            <a:ext cx="8152920" cy="533160"/>
          </a:xfrm>
          <a:prstGeom prst="rect">
            <a:avLst/>
          </a:prstGeom>
          <a:noFill/>
        </p:spPr>
        <p:txBody>
          <a:bodyPr wrap="none">
            <a:spAutoFit/>
          </a:bodyPr>
          <a:lstStyle/>
          <a:p>
            <a:r>
              <a:t>Chart Title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990720"/>
            <a:ext cx="8152920" cy="533160"/>
          </a:xfrm>
          <a:prstGeom prst="rect">
            <a:avLst/>
          </a:prstGeom>
          <a:noFill/>
        </p:spPr>
        <p:txBody>
          <a:bodyPr wrap="none">
            <a:spAutoFit/>
          </a:bodyPr>
          <a:lstStyle/>
          <a:p>
            <a:r>
              <a:t>List Title</a:t>
            </a:r>
          </a:p>
        </p:txBody>
      </p:sp>
      <p:sp>
        <p:nvSpPr>
          <p:cNvPr id="5" name="TextBox 4"/>
          <p:cNvSpPr txBox="1"/>
          <p:nvPr/>
        </p:nvSpPr>
        <p:spPr>
          <a:xfrm>
            <a:off x="533520" y="1676520"/>
            <a:ext cx="8152920" cy="4449240"/>
          </a:xfrm>
          <a:prstGeom prst="rect">
            <a:avLst/>
          </a:prstGeom>
          <a:noFill/>
        </p:spPr>
        <p:txBody>
          <a:bodyPr wrap="none">
            <a:spAutoFit/>
          </a:bodyPr>
          <a:lstStyle/>
          <a:p>
            <a:r>
              <a:t>Lorem ipsum dolor sit ame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990720"/>
            <a:ext cx="8152920" cy="533160"/>
          </a:xfrm>
          <a:prstGeom prst="rect">
            <a:avLst/>
          </a:prstGeom>
          <a:noFill/>
        </p:spPr>
        <p:txBody>
          <a:bodyPr wrap="none">
            <a:spAutoFit/>
          </a:bodyPr>
          <a:lstStyle/>
          <a:p>
            <a:r>
              <a:t>Slide Title</a:t>
            </a:r>
          </a:p>
        </p:txBody>
      </p:sp>
      <p:sp>
        <p:nvSpPr>
          <p:cNvPr id="5" name="TextBox 4"/>
          <p:cNvSpPr txBox="1"/>
          <p:nvPr/>
        </p:nvSpPr>
        <p:spPr>
          <a:xfrm>
            <a:off x="533520" y="1676520"/>
            <a:ext cx="8152920" cy="4449240"/>
          </a:xfrm>
          <a:prstGeom prst="rect">
            <a:avLst/>
          </a:prstGeom>
          <a:noFill/>
        </p:spPr>
        <p:txBody>
          <a:bodyPr wrap="none">
            <a:spAutoFit/>
          </a:bodyPr>
          <a:lstStyle/>
          <a:p>
            <a:r>
              <a:t>Lorem ipsum dolor sit amet, consectetuer adipiscing elit. Aenean commodo ligula eget dolor. Aenean massa. Cum sociis natoque penatibus et magnis dis parturient montes, nascetur ridiculus mus. Donec quam felis, ultricies nec, pellentesque eu, pretium quis, sem. Aenean massa. Cum sociis natoque penatibus et magnis dis parturient montes, nascetur ridiculus mus. Donec quam felis, ultricies nec, pellentesque eu, pretium quis, sem.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6248520"/>
            <a:ext cx="8152920" cy="347400"/>
          </a:xfrm>
          <a:prstGeom prst="rect">
            <a:avLst/>
          </a:prstGeom>
          <a:noFill/>
        </p:spPr>
        <p:txBody>
          <a:bodyPr wrap="none">
            <a:spAutoFit/>
          </a:bodyPr>
          <a:lstStyle/>
          <a:p>
            <a:r>
              <a:t>Type image caption here.</a:t>
            </a:r>
          </a:p>
        </p:txBody>
      </p:sp>
      <p:sp>
        <p:nvSpPr>
          <p:cNvPr id="5" name="TextBox 4"/>
          <p:cNvSpPr txBox="1"/>
          <p:nvPr/>
        </p:nvSpPr>
        <p:spPr>
          <a:xfrm>
            <a:off x="533520" y="1066680"/>
            <a:ext cx="8152920" cy="456840"/>
          </a:xfrm>
          <a:prstGeom prst="rect">
            <a:avLst/>
          </a:prstGeom>
          <a:noFill/>
        </p:spPr>
        <p:txBody>
          <a:bodyPr wrap="none">
            <a:spAutoFit/>
          </a:bodyPr>
          <a:lstStyle/>
          <a:p>
            <a:r>
              <a:t>Slide Title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07960" y="1038240"/>
            <a:ext cx="8229240" cy="532440"/>
          </a:xfrm>
          <a:prstGeom prst="rect">
            <a:avLst/>
          </a:prstGeom>
          <a:noFill/>
        </p:spPr>
        <p:txBody>
          <a:bodyPr wrap="none">
            <a:spAutoFit/>
          </a:bodyPr>
          <a:lstStyle/>
          <a:p>
            <a:r>
              <a:t>Page Title</a:t>
            </a:r>
          </a:p>
        </p:txBody>
      </p:sp>
      <p:sp>
        <p:nvSpPr>
          <p:cNvPr id="5" name="TextBox 4"/>
          <p:cNvSpPr txBox="1"/>
          <p:nvPr/>
        </p:nvSpPr>
        <p:spPr>
          <a:xfrm>
            <a:off x="2834640" y="2743200"/>
            <a:ext cx="3749040" cy="346320"/>
          </a:xfrm>
          <a:prstGeom prst="rect">
            <a:avLst/>
          </a:prstGeom>
          <a:noFill/>
        </p:spPr>
        <p:txBody>
          <a:bodyPr wrap="none">
            <a:spAutoFit/>
          </a:bodyPr>
          <a:lstStyle/>
          <a:p>
            <a:r>
              <a:t>USER UPDATES WITH TEXTBOX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