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User1 changes center_title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python-pptx generator was here!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" name="TextShape 3"/>
          <p:cNvSpPr txBox="1"/>
          <p:nvPr/>
        </p:nvSpPr>
        <p:spPr>
          <a:xfrm>
            <a:off x="640080" y="502920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User2 CHANGE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2019-09-29T04:30:21Z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