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r:id="rId16" id="2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4660"/>
  </p:normalViewPr>
  <p:slideViewPr>
    <p:cSldViewPr>
      <p:cViewPr varScale="1">
        <p:scale>
          <a:sx n="74" d="100"/>
          <a:sy n="74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12" Type="http://schemas.openxmlformats.org/officeDocument/2006/relationships/presProps" Target="presProps.xml"/><Relationship Id="rId7" Type="http://schemas.openxmlformats.org/officeDocument/2006/relationships/slide" Target="slides/slide6.xml"/><Relationship Id="rId14" Type="http://schemas.openxmlformats.org/officeDocument/2006/relationships/theme" Target="theme/theme1.xml"/><Relationship Id="rId16" Type="http://schemas.openxmlformats.org/officeDocument/2006/relationships/slide" Target="slides/slide10.xml"/><Relationship Id="rId5" Type="http://schemas.openxmlformats.org/officeDocument/2006/relationships/slide" Target="slides/slide4.xml"/><Relationship Id="rId2" Type="http://schemas.openxmlformats.org/officeDocument/2006/relationships/slide" Target="slides/slide1.xml"/><Relationship Id="rId15" Type="http://schemas.openxmlformats.org/officeDocument/2006/relationships/tableStyles" Target="tableStyles.xml"/><Relationship Id="rId8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3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stacked"/>
        <c:ser>
          <c:idx val="2"/>
          <c:order val="0"/>
          <c:tx>
            <c:strRef>
              <c:f>Sheet1!$A$2</c:f>
              <c:strCache>
                <c:ptCount val="1"/>
                <c:pt idx="0">
                  <c:v>Graph information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5879">
              <a:solidFill>
                <a:schemeClr val="tx1"/>
              </a:solidFill>
              <a:prstDash val="solid"/>
            </a:ln>
          </c:spPr>
          <c:dLbls>
            <c:numFmt formatCode="&quot;$&quot;#,##0.0" sourceLinked="0"/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Val val="1"/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7" formatCode="_(* #,##0.00_);_(* \(#,##0.00\);_(* &quot;-&quot;??_);_(@_)">
                  <c:v>0.50700000000000001</c:v>
                </c:pt>
                <c:pt idx="8" formatCode="_(* #,##0.00_);_(* \(#,##0.00\);_(* &quot;-&quot;??_);_(@_)">
                  <c:v>0.45500000000000002</c:v>
                </c:pt>
                <c:pt idx="9" formatCode="_(* #,##0.00_);_(* \(#,##0.00\);_(* &quot;-&quot;??_);_(@_)">
                  <c:v>1.5249999999999975</c:v>
                </c:pt>
                <c:pt idx="10" formatCode="_(* #,##0.00_);_(* \(#,##0.00\);_(* &quot;-&quot;??_);_(@_)">
                  <c:v>2.2200000000000002</c:v>
                </c:pt>
              </c:numCache>
            </c:numRef>
          </c:val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Graph information</c:v>
                </c:pt>
              </c:strCache>
            </c:strRef>
          </c:tx>
          <c:dLbls>
            <c:numFmt formatCode="&quot;$&quot;#,##0.0" sourceLinked="0"/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Val val="1"/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Sheet1!$B$3:$L$3</c:f>
              <c:numCache>
                <c:formatCode>_(* #,##0.00_);_(* \(#,##0.00\);_(* "-"??_);_(@_)</c:formatCode>
                <c:ptCount val="11"/>
                <c:pt idx="0">
                  <c:v>-1</c:v>
                </c:pt>
                <c:pt idx="1">
                  <c:v>1.4</c:v>
                </c:pt>
                <c:pt idx="2">
                  <c:v>1.6</c:v>
                </c:pt>
                <c:pt idx="3">
                  <c:v>2.5</c:v>
                </c:pt>
                <c:pt idx="4">
                  <c:v>3.3</c:v>
                </c:pt>
                <c:pt idx="5">
                  <c:v>4.0999999999999996</c:v>
                </c:pt>
                <c:pt idx="6">
                  <c:v>5.0999999999999996</c:v>
                </c:pt>
                <c:pt idx="7">
                  <c:v>6.4780000000000024</c:v>
                </c:pt>
                <c:pt idx="8">
                  <c:v>5.8330000000000002</c:v>
                </c:pt>
                <c:pt idx="9">
                  <c:v>5.8309999999999986</c:v>
                </c:pt>
                <c:pt idx="10">
                  <c:v>3.4999999999999987</c:v>
                </c:pt>
              </c:numCache>
            </c:numRef>
          </c:val>
        </c:ser>
        <c:gapWidth val="75"/>
        <c:overlap val="100"/>
        <c:axId val="83139200"/>
        <c:axId val="83147008"/>
      </c:barChart>
      <c:catAx>
        <c:axId val="83139200"/>
        <c:scaling>
          <c:orientation val="minMax"/>
        </c:scaling>
        <c:axPos val="b"/>
        <c:numFmt formatCode="General" sourceLinked="1"/>
        <c:majorTickMark val="none"/>
        <c:tickLblPos val="low"/>
        <c:spPr>
          <a:ln w="176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00">
                <a:latin typeface="Arial"/>
                <a:cs typeface="Arial"/>
              </a:defRPr>
            </a:pPr>
            <a:endParaRPr lang="en-US"/>
          </a:p>
        </c:txPr>
        <c:crossAx val="83147008"/>
        <c:crosses val="autoZero"/>
        <c:auto val="1"/>
        <c:lblAlgn val="ctr"/>
        <c:lblOffset val="0"/>
        <c:tickLblSkip val="1"/>
        <c:tickMarkSkip val="1"/>
      </c:catAx>
      <c:valAx>
        <c:axId val="83147008"/>
        <c:scaling>
          <c:orientation val="minMax"/>
        </c:scaling>
        <c:axPos val="l"/>
        <c:majorGridlines>
          <c:spPr>
            <a:ln w="1470">
              <a:solidFill>
                <a:schemeClr val="tx1"/>
              </a:solidFill>
              <a:prstDash val="solid"/>
            </a:ln>
          </c:spPr>
        </c:majorGridlines>
        <c:numFmt formatCode="\$#,##0.0_);\(\$#,##0.0\)" sourceLinked="0"/>
        <c:majorTickMark val="none"/>
        <c:tickLblPos val="nextTo"/>
        <c:spPr>
          <a:ln w="25400">
            <a:noFill/>
          </a:ln>
        </c:spPr>
        <c:txPr>
          <a:bodyPr rot="0" vert="horz"/>
          <a:lstStyle/>
          <a:p>
            <a:pPr>
              <a:defRPr sz="1200">
                <a:latin typeface="Arial"/>
                <a:cs typeface="Arial"/>
              </a:defRPr>
            </a:pPr>
            <a:endParaRPr lang="en-US"/>
          </a:p>
        </c:txPr>
        <c:crossAx val="83139200"/>
        <c:crosses val="autoZero"/>
        <c:crossBetween val="between"/>
      </c:valAx>
      <c:spPr>
        <a:noFill/>
        <a:ln w="9525" cap="flat" cmpd="sng" algn="ctr">
          <a:solidFill>
            <a:srgbClr val="4F81BD"/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6.3021791887349465E-2"/>
          <c:y val="0.86085602485455004"/>
          <c:w val="0.59013423820598221"/>
          <c:h val="0.10754330411639798"/>
        </c:manualLayout>
      </c:layout>
      <c:txPr>
        <a:bodyPr/>
        <a:lstStyle/>
        <a:p>
          <a:pPr algn="l">
            <a:defRPr sz="1200">
              <a:latin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+mj-lt"/>
          <a:ea typeface="Tahoma"/>
          <a:cs typeface="Tahoma"/>
        </a:defRPr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0.38225</cdr:x>
      <cdr:y>0.7085</cdr:y>
    </cdr:from>
    <cdr:to>
      <cdr:x>0.4045</cdr:x>
      <cdr:y>0.777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190950" cy="3999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36576" tIns="27432" rIns="36576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575" b="1" i="0" strike="noStrike" dirty="0">
              <a:solidFill>
                <a:srgbClr val="000000"/>
              </a:solidFill>
              <a:latin typeface="Tahoma"/>
              <a:cs typeface="Tahoma"/>
            </a:rPr>
            <a:t> </a:t>
          </a:r>
        </a:p>
        <a:p xmlns:a="http://schemas.openxmlformats.org/drawingml/2006/main">
          <a:pPr algn="ctr" rtl="0">
            <a:defRPr sz="1000"/>
          </a:pPr>
          <a:endParaRPr lang="en-US" sz="1575" b="1" i="0" strike="noStrike" dirty="0">
            <a:solidFill>
              <a:srgbClr val="000000"/>
            </a:solidFill>
            <a:latin typeface="Tahoma"/>
            <a:cs typeface="Tahoma"/>
          </a:endParaRPr>
        </a:p>
      </cdr:txBody>
    </cdr:sp>
  </cdr:relSizeAnchor>
  <cdr:relSizeAnchor xmlns:cdr="http://schemas.openxmlformats.org/drawingml/2006/chartDrawing">
    <cdr:from>
      <cdr:x>0.38225</cdr:x>
      <cdr:y>0.7085</cdr:y>
    </cdr:from>
    <cdr:to>
      <cdr:x>0.389</cdr:x>
      <cdr:y>0.7755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57929" cy="3912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</cdr:sp>
  </cdr:relSizeAnchor>
  <cdr:relSizeAnchor xmlns:cdr="http://schemas.openxmlformats.org/drawingml/2006/chartDrawing">
    <cdr:from>
      <cdr:x>0.73847</cdr:x>
      <cdr:y>0.09717</cdr:y>
    </cdr:from>
    <cdr:to>
      <cdr:x>0.81223</cdr:x>
      <cdr:y>0.15929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3982" y="390501"/>
          <a:ext cx="524778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>
              <a:latin typeface="Arial"/>
            </a:rPr>
            <a:t>$6.3</a:t>
          </a:r>
          <a:endParaRPr lang="en-US" sz="1100" b="1" dirty="0">
            <a:latin typeface="Arial"/>
          </a:endParaRPr>
        </a:p>
      </cdr:txBody>
    </cdr:sp>
  </cdr:relSizeAnchor>
  <cdr:relSizeAnchor xmlns:cdr="http://schemas.openxmlformats.org/drawingml/2006/chartDrawing">
    <cdr:from>
      <cdr:x>0.82134</cdr:x>
      <cdr:y>0.02937</cdr:y>
    </cdr:from>
    <cdr:to>
      <cdr:x>0.89899</cdr:x>
      <cdr:y>0.09148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843559" y="118038"/>
          <a:ext cx="552453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smtClean="0">
              <a:latin typeface="Arial"/>
            </a:rPr>
            <a:t>$7.4</a:t>
          </a:r>
          <a:endParaRPr lang="en-US" sz="1100" b="1" dirty="0">
            <a:latin typeface="Arial"/>
          </a:endParaRPr>
        </a:p>
      </cdr:txBody>
    </cdr:sp>
  </cdr:relSizeAnchor>
  <cdr:relSizeAnchor xmlns:cdr="http://schemas.openxmlformats.org/drawingml/2006/chartDrawing">
    <cdr:from>
      <cdr:x>0.65878</cdr:x>
      <cdr:y>0.04659</cdr:y>
    </cdr:from>
    <cdr:to>
      <cdr:x>0.73103</cdr:x>
      <cdr:y>0.1087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86978" y="187241"/>
          <a:ext cx="514034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smtClean="0">
              <a:latin typeface="Arial"/>
            </a:rPr>
            <a:t>$7.0</a:t>
          </a:r>
          <a:endParaRPr lang="en-US" sz="1100" b="1" dirty="0">
            <a:latin typeface="Arial"/>
          </a:endParaRPr>
        </a:p>
      </cdr:txBody>
    </cdr:sp>
  </cdr:relSizeAnchor>
  <cdr:relSizeAnchor xmlns:cdr="http://schemas.openxmlformats.org/drawingml/2006/chartDrawing">
    <cdr:from>
      <cdr:x>0.90443</cdr:x>
      <cdr:y>0.12592</cdr:y>
    </cdr:from>
    <cdr:to>
      <cdr:x>0.9828</cdr:x>
      <cdr:y>0.18804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6434721" y="506058"/>
          <a:ext cx="557576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smtClean="0">
              <a:latin typeface="Arial"/>
            </a:rPr>
            <a:t>$5.7</a:t>
          </a:r>
          <a:endParaRPr lang="en-US" sz="1100" b="1" dirty="0">
            <a:latin typeface="Arial"/>
          </a:endParaRPr>
        </a:p>
      </cdr:txBody>
    </cdr:sp>
  </cdr:relSizeAnchor>
</c:userShape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slide option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slide option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Blank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Department</a:t>
            </a:r>
            <a:br>
              <a:rPr lang="en-US" dirty="0" smtClean="0"/>
            </a:b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r>
              <a:rPr lang="en-US" dirty="0" smtClean="0"/>
              <a:t>Other Information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2" y="802105"/>
            <a:ext cx="4650102" cy="9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BED192-F3DA-6748-864A-2BAE7D796B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B5272-1085-A24C-9AEA-2BE3FAFBE5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9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List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 smtClean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  <a:endParaRPr lang="en-US" sz="3600" b="1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  <p:sldLayoutId id="214748366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Department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Location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solidFill>
                  <a:schemeClr val="bg1"/>
                </a:solidFill>
              </a:rPr>
              <a:t>Presentation Title</a:t>
            </a:r>
            <a:endParaRPr lang="en-US" sz="2800" cap="non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22313" y="4648201"/>
            <a:ext cx="7772400" cy="1683688"/>
          </a:xfrm>
        </p:spPr>
        <p:txBody>
          <a:bodyPr anchor="t"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Author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Department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Date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Location</a:t>
            </a:r>
          </a:p>
        </p:txBody>
      </p:sp>
      <p:pic>
        <p:nvPicPr>
          <p:cNvPr id="6" name="Picture 5" descr="Dickinson_hoefler_0-100-81-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09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 descr="Dickinson_hoefler_0-100-81-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Arial"/>
              </a:rPr>
              <a:t>Presentation Title</a:t>
            </a:r>
            <a:endParaRPr lang="en-US" sz="28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22313" y="4648201"/>
            <a:ext cx="7772400" cy="168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Author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Department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Date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Location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9409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70000"/>
                </a:solidFill>
                <a:cs typeface="Arial"/>
              </a:rPr>
              <a:t>Additional Notes </a:t>
            </a:r>
            <a:r>
              <a:rPr lang="en-US" dirty="0" smtClean="0">
                <a:cs typeface="Arial"/>
              </a:rPr>
              <a:t>-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ligula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dolor.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 Cum </a:t>
            </a:r>
            <a:r>
              <a:rPr lang="en-US" dirty="0" err="1" smtClean="0"/>
              <a:t>sociis</a:t>
            </a:r>
            <a:r>
              <a:rPr lang="en-US" dirty="0" smtClean="0"/>
              <a:t> </a:t>
            </a:r>
            <a:r>
              <a:rPr lang="en-US" dirty="0" err="1" smtClean="0"/>
              <a:t>natoque</a:t>
            </a:r>
            <a:r>
              <a:rPr lang="en-US" dirty="0" smtClean="0"/>
              <a:t> </a:t>
            </a:r>
            <a:r>
              <a:rPr lang="en-US" dirty="0" err="1" smtClean="0"/>
              <a:t>penatibus</a:t>
            </a:r>
            <a:r>
              <a:rPr lang="en-US" dirty="0" smtClean="0"/>
              <a:t> et </a:t>
            </a:r>
            <a:r>
              <a:rPr lang="en-US" dirty="0" err="1" smtClean="0"/>
              <a:t>magnis</a:t>
            </a:r>
            <a:r>
              <a:rPr lang="en-US" dirty="0" smtClean="0"/>
              <a:t> </a:t>
            </a:r>
            <a:r>
              <a:rPr lang="en-US" dirty="0" err="1" smtClean="0"/>
              <a:t>dis</a:t>
            </a:r>
            <a:r>
              <a:rPr lang="en-US" dirty="0" smtClean="0"/>
              <a:t> parturient </a:t>
            </a:r>
            <a:r>
              <a:rPr lang="en-US" dirty="0" err="1" smtClean="0"/>
              <a:t>montes</a:t>
            </a:r>
            <a:r>
              <a:rPr lang="en-US" dirty="0" smtClean="0"/>
              <a:t>, </a:t>
            </a:r>
            <a:r>
              <a:rPr lang="en-US" dirty="0" err="1" smtClean="0"/>
              <a:t>nascetur</a:t>
            </a:r>
            <a:r>
              <a:rPr lang="en-US" dirty="0" smtClean="0"/>
              <a:t> </a:t>
            </a:r>
            <a:r>
              <a:rPr lang="en-US" dirty="0" err="1" smtClean="0"/>
              <a:t>ridiculus</a:t>
            </a:r>
            <a:r>
              <a:rPr lang="en-US" dirty="0" smtClean="0"/>
              <a:t> mus. </a:t>
            </a:r>
            <a:r>
              <a:rPr lang="en-US" dirty="0" err="1" smtClean="0"/>
              <a:t>Donec</a:t>
            </a:r>
            <a:r>
              <a:rPr lang="en-US" dirty="0" smtClean="0"/>
              <a:t> quam </a:t>
            </a:r>
            <a:r>
              <a:rPr lang="en-US" dirty="0" err="1" smtClean="0"/>
              <a:t>felis</a:t>
            </a:r>
            <a:r>
              <a:rPr lang="en-US" dirty="0" smtClean="0"/>
              <a:t>,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,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,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endParaRPr lang="en-US" dirty="0"/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00269875"/>
              </p:ext>
            </p:extLst>
          </p:nvPr>
        </p:nvGraphicFramePr>
        <p:xfrm>
          <a:off x="533400" y="16764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Title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1676400"/>
          <a:ext cx="8153400" cy="441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Column A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/>
                          <a:cs typeface="+mn-cs"/>
                        </a:rPr>
                        <a:t>B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C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D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ligula</a:t>
            </a:r>
            <a:r>
              <a:rPr lang="en-US" sz="2000" dirty="0" smtClean="0"/>
              <a:t> </a:t>
            </a:r>
            <a:r>
              <a:rPr lang="en-US" sz="2000" dirty="0" err="1" smtClean="0"/>
              <a:t>eget</a:t>
            </a:r>
            <a:r>
              <a:rPr lang="en-US" sz="2000" dirty="0" smtClean="0"/>
              <a:t> dolor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smtClean="0"/>
              <a:t>Cum </a:t>
            </a:r>
            <a:r>
              <a:rPr lang="en-US" sz="2000" dirty="0" err="1" smtClean="0"/>
              <a:t>sociis</a:t>
            </a:r>
            <a:r>
              <a:rPr lang="en-US" sz="2000" dirty="0" smtClean="0"/>
              <a:t> </a:t>
            </a:r>
            <a:r>
              <a:rPr lang="en-US" sz="2000" dirty="0" err="1" smtClean="0"/>
              <a:t>natoque</a:t>
            </a:r>
            <a:r>
              <a:rPr lang="en-US" sz="2000" dirty="0" smtClean="0"/>
              <a:t> </a:t>
            </a:r>
            <a:r>
              <a:rPr lang="en-US" sz="2000" dirty="0" err="1" smtClean="0"/>
              <a:t>penatibus</a:t>
            </a:r>
            <a:r>
              <a:rPr lang="en-US" sz="2000" dirty="0" smtClean="0"/>
              <a:t> et </a:t>
            </a:r>
            <a:r>
              <a:rPr lang="en-US" sz="2000" dirty="0" err="1" smtClean="0"/>
              <a:t>magnis</a:t>
            </a:r>
            <a:r>
              <a:rPr lang="en-US" sz="2000" dirty="0" smtClean="0"/>
              <a:t> </a:t>
            </a:r>
            <a:r>
              <a:rPr lang="en-US" sz="2000" dirty="0" err="1" smtClean="0"/>
              <a:t>dis</a:t>
            </a:r>
            <a:r>
              <a:rPr lang="en-US" sz="2000" dirty="0" smtClean="0"/>
              <a:t> parturient </a:t>
            </a:r>
            <a:r>
              <a:rPr lang="en-US" sz="2000" dirty="0" err="1" smtClean="0"/>
              <a:t>montes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Donec</a:t>
            </a:r>
            <a:r>
              <a:rPr lang="en-US" sz="2000" dirty="0" smtClean="0"/>
              <a:t> quam </a:t>
            </a:r>
            <a:r>
              <a:rPr lang="en-US" sz="2000" dirty="0" err="1" smtClean="0"/>
              <a:t>felis</a:t>
            </a:r>
            <a:r>
              <a:rPr lang="en-US" sz="2000" dirty="0" smtClean="0"/>
              <a:t>, </a:t>
            </a:r>
            <a:r>
              <a:rPr lang="en-US" sz="2000" dirty="0" err="1" smtClean="0"/>
              <a:t>ultricies</a:t>
            </a:r>
            <a:r>
              <a:rPr lang="en-US" sz="2000" dirty="0" smtClean="0"/>
              <a:t> </a:t>
            </a:r>
            <a:r>
              <a:rPr lang="en-US" sz="2000" dirty="0" err="1" smtClean="0"/>
              <a:t>nec</a:t>
            </a:r>
            <a:r>
              <a:rPr lang="en-US" sz="2000" dirty="0" smtClean="0"/>
              <a:t>, </a:t>
            </a:r>
            <a:r>
              <a:rPr lang="en-US" sz="2000" dirty="0" err="1" smtClean="0"/>
              <a:t>pellentesque</a:t>
            </a:r>
            <a:r>
              <a:rPr lang="en-US" sz="2000" dirty="0" smtClean="0"/>
              <a:t> </a:t>
            </a:r>
            <a:r>
              <a:rPr lang="en-US" sz="2000" dirty="0" err="1" smtClean="0"/>
              <a:t>eu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ligula</a:t>
            </a:r>
            <a:r>
              <a:rPr lang="en-US" sz="2000" dirty="0" smtClean="0"/>
              <a:t> </a:t>
            </a:r>
            <a:r>
              <a:rPr lang="en-US" sz="2000" dirty="0" err="1" smtClean="0"/>
              <a:t>eget</a:t>
            </a:r>
            <a:r>
              <a:rPr lang="en-US" sz="2000" dirty="0" smtClean="0"/>
              <a:t> dolor</a:t>
            </a:r>
            <a:endParaRPr lang="en-US" sz="2000" dirty="0" smtClean="0"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. </a:t>
            </a: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ligula</a:t>
            </a:r>
            <a:r>
              <a:rPr lang="en-US" sz="2000" dirty="0" smtClean="0"/>
              <a:t> </a:t>
            </a:r>
            <a:r>
              <a:rPr lang="en-US" sz="2000" dirty="0" err="1" smtClean="0"/>
              <a:t>eget</a:t>
            </a:r>
            <a:r>
              <a:rPr lang="en-US" sz="2000" dirty="0" smtClean="0"/>
              <a:t> dolor. </a:t>
            </a: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. Cum </a:t>
            </a:r>
            <a:r>
              <a:rPr lang="en-US" sz="2000" dirty="0" err="1" smtClean="0"/>
              <a:t>sociis</a:t>
            </a:r>
            <a:r>
              <a:rPr lang="en-US" sz="2000" dirty="0" smtClean="0"/>
              <a:t> </a:t>
            </a:r>
            <a:r>
              <a:rPr lang="en-US" sz="2000" dirty="0" err="1" smtClean="0"/>
              <a:t>natoque</a:t>
            </a:r>
            <a:r>
              <a:rPr lang="en-US" sz="2000" dirty="0" smtClean="0"/>
              <a:t> </a:t>
            </a:r>
            <a:r>
              <a:rPr lang="en-US" sz="2000" dirty="0" err="1" smtClean="0"/>
              <a:t>penatibus</a:t>
            </a:r>
            <a:r>
              <a:rPr lang="en-US" sz="2000" dirty="0" smtClean="0"/>
              <a:t> et </a:t>
            </a:r>
            <a:r>
              <a:rPr lang="en-US" sz="2000" dirty="0" err="1" smtClean="0"/>
              <a:t>magnis</a:t>
            </a:r>
            <a:r>
              <a:rPr lang="en-US" sz="2000" dirty="0" smtClean="0"/>
              <a:t> </a:t>
            </a:r>
            <a:r>
              <a:rPr lang="en-US" sz="2000" dirty="0" err="1" smtClean="0"/>
              <a:t>dis</a:t>
            </a:r>
            <a:r>
              <a:rPr lang="en-US" sz="2000" dirty="0" smtClean="0"/>
              <a:t> parturient </a:t>
            </a:r>
            <a:r>
              <a:rPr lang="en-US" sz="2000" dirty="0" err="1" smtClean="0"/>
              <a:t>montes</a:t>
            </a:r>
            <a:r>
              <a:rPr lang="en-US" sz="2000" dirty="0" smtClean="0"/>
              <a:t>, </a:t>
            </a:r>
            <a:r>
              <a:rPr lang="en-US" sz="2000" dirty="0" err="1" smtClean="0"/>
              <a:t>nascetur</a:t>
            </a:r>
            <a:r>
              <a:rPr lang="en-US" sz="2000" dirty="0" smtClean="0"/>
              <a:t> </a:t>
            </a:r>
            <a:r>
              <a:rPr lang="en-US" sz="2000" dirty="0" err="1" smtClean="0"/>
              <a:t>ridiculus</a:t>
            </a:r>
            <a:r>
              <a:rPr lang="en-US" sz="2000" dirty="0" smtClean="0"/>
              <a:t> mus. </a:t>
            </a:r>
            <a:r>
              <a:rPr lang="en-US" sz="2000" dirty="0" err="1" smtClean="0"/>
              <a:t>Donec</a:t>
            </a:r>
            <a:r>
              <a:rPr lang="en-US" sz="2000" dirty="0" smtClean="0"/>
              <a:t> quam </a:t>
            </a:r>
            <a:r>
              <a:rPr lang="en-US" sz="2000" dirty="0" err="1" smtClean="0"/>
              <a:t>felis</a:t>
            </a:r>
            <a:r>
              <a:rPr lang="en-US" sz="2000" dirty="0" smtClean="0"/>
              <a:t>, </a:t>
            </a:r>
            <a:r>
              <a:rPr lang="en-US" sz="2000" dirty="0" err="1" smtClean="0"/>
              <a:t>ultricies</a:t>
            </a:r>
            <a:r>
              <a:rPr lang="en-US" sz="2000" dirty="0" smtClean="0"/>
              <a:t> </a:t>
            </a:r>
            <a:r>
              <a:rPr lang="en-US" sz="2000" dirty="0" err="1" smtClean="0"/>
              <a:t>nec</a:t>
            </a:r>
            <a:r>
              <a:rPr lang="en-US" sz="2000" dirty="0" smtClean="0"/>
              <a:t>, </a:t>
            </a:r>
            <a:r>
              <a:rPr lang="en-US" sz="2000" dirty="0" err="1" smtClean="0"/>
              <a:t>pellentesque</a:t>
            </a:r>
            <a:r>
              <a:rPr lang="en-US" sz="2000" dirty="0" smtClean="0"/>
              <a:t> </a:t>
            </a:r>
            <a:r>
              <a:rPr lang="en-US" sz="2000" dirty="0" err="1" smtClean="0"/>
              <a:t>eu</a:t>
            </a:r>
            <a:r>
              <a:rPr lang="en-US" sz="2000" dirty="0" smtClean="0"/>
              <a:t>, </a:t>
            </a:r>
            <a:r>
              <a:rPr lang="en-US" sz="2000" dirty="0" err="1" smtClean="0"/>
              <a:t>pretium</a:t>
            </a:r>
            <a:r>
              <a:rPr lang="en-US" sz="2000" dirty="0" smtClean="0"/>
              <a:t> </a:t>
            </a:r>
            <a:r>
              <a:rPr lang="en-US" sz="2000" dirty="0" err="1" smtClean="0"/>
              <a:t>quis</a:t>
            </a:r>
            <a:r>
              <a:rPr lang="en-US" sz="2000" dirty="0" smtClean="0"/>
              <a:t>, sem</a:t>
            </a:r>
            <a:r>
              <a:rPr lang="en-US" sz="2000" dirty="0" smtClean="0"/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 smtClean="0">
              <a:cs typeface="Aria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. Cum </a:t>
            </a:r>
            <a:r>
              <a:rPr lang="en-US" sz="2000" dirty="0" err="1" smtClean="0"/>
              <a:t>sociis</a:t>
            </a:r>
            <a:r>
              <a:rPr lang="en-US" sz="2000" dirty="0" smtClean="0"/>
              <a:t> </a:t>
            </a:r>
            <a:r>
              <a:rPr lang="en-US" sz="2000" dirty="0" err="1" smtClean="0"/>
              <a:t>natoque</a:t>
            </a:r>
            <a:r>
              <a:rPr lang="en-US" sz="2000" dirty="0" smtClean="0"/>
              <a:t> </a:t>
            </a:r>
            <a:r>
              <a:rPr lang="en-US" sz="2000" dirty="0" err="1" smtClean="0"/>
              <a:t>penatibus</a:t>
            </a:r>
            <a:r>
              <a:rPr lang="en-US" sz="2000" dirty="0" smtClean="0"/>
              <a:t> et </a:t>
            </a:r>
            <a:r>
              <a:rPr lang="en-US" sz="2000" dirty="0" err="1" smtClean="0"/>
              <a:t>magnis</a:t>
            </a:r>
            <a:r>
              <a:rPr lang="en-US" sz="2000" dirty="0" smtClean="0"/>
              <a:t> </a:t>
            </a:r>
            <a:r>
              <a:rPr lang="en-US" sz="2000" dirty="0" err="1" smtClean="0"/>
              <a:t>dis</a:t>
            </a:r>
            <a:r>
              <a:rPr lang="en-US" sz="2000" dirty="0" smtClean="0"/>
              <a:t> parturient </a:t>
            </a:r>
            <a:r>
              <a:rPr lang="en-US" sz="2000" dirty="0" err="1" smtClean="0"/>
              <a:t>montes</a:t>
            </a:r>
            <a:r>
              <a:rPr lang="en-US" sz="2000" dirty="0" smtClean="0"/>
              <a:t>, </a:t>
            </a:r>
            <a:r>
              <a:rPr lang="en-US" sz="2000" dirty="0" err="1" smtClean="0"/>
              <a:t>nascetur</a:t>
            </a:r>
            <a:r>
              <a:rPr lang="en-US" sz="2000" dirty="0" smtClean="0"/>
              <a:t> </a:t>
            </a:r>
            <a:r>
              <a:rPr lang="en-US" sz="2000" dirty="0" err="1" smtClean="0"/>
              <a:t>ridiculus</a:t>
            </a:r>
            <a:r>
              <a:rPr lang="en-US" sz="2000" dirty="0" smtClean="0"/>
              <a:t> mus. </a:t>
            </a:r>
            <a:r>
              <a:rPr lang="en-US" sz="2000" dirty="0" err="1" smtClean="0"/>
              <a:t>Donec</a:t>
            </a:r>
            <a:r>
              <a:rPr lang="en-US" sz="2000" dirty="0" smtClean="0"/>
              <a:t> quam </a:t>
            </a:r>
            <a:r>
              <a:rPr lang="en-US" sz="2000" dirty="0" err="1" smtClean="0"/>
              <a:t>felis</a:t>
            </a:r>
            <a:r>
              <a:rPr lang="en-US" sz="2000" dirty="0" smtClean="0"/>
              <a:t>, </a:t>
            </a:r>
            <a:r>
              <a:rPr lang="en-US" sz="2000" dirty="0" err="1" smtClean="0"/>
              <a:t>ultricies</a:t>
            </a:r>
            <a:r>
              <a:rPr lang="en-US" sz="2000" dirty="0" smtClean="0"/>
              <a:t> </a:t>
            </a:r>
            <a:r>
              <a:rPr lang="en-US" sz="2000" dirty="0" err="1" smtClean="0"/>
              <a:t>nec</a:t>
            </a:r>
            <a:r>
              <a:rPr lang="en-US" sz="2000" dirty="0" smtClean="0"/>
              <a:t>, </a:t>
            </a:r>
            <a:r>
              <a:rPr lang="en-US" sz="2000" dirty="0" err="1" smtClean="0"/>
              <a:t>pellentesque</a:t>
            </a:r>
            <a:r>
              <a:rPr lang="en-US" sz="2000" dirty="0" smtClean="0"/>
              <a:t> </a:t>
            </a:r>
            <a:r>
              <a:rPr lang="en-US" sz="2000" dirty="0" err="1" smtClean="0"/>
              <a:t>eu</a:t>
            </a:r>
            <a:r>
              <a:rPr lang="en-US" sz="2000" dirty="0" smtClean="0"/>
              <a:t>, </a:t>
            </a:r>
            <a:r>
              <a:rPr lang="en-US" sz="2000" dirty="0" err="1" smtClean="0"/>
              <a:t>pretium</a:t>
            </a:r>
            <a:r>
              <a:rPr lang="en-US" sz="2000" dirty="0" smtClean="0"/>
              <a:t> </a:t>
            </a:r>
            <a:r>
              <a:rPr lang="en-US" sz="2000" dirty="0" err="1" smtClean="0"/>
              <a:t>quis</a:t>
            </a:r>
            <a:r>
              <a:rPr lang="en-US" sz="2000" dirty="0" smtClean="0"/>
              <a:t>, sem.</a:t>
            </a:r>
            <a:endParaRPr lang="en-US" sz="2000" dirty="0" smtClean="0">
              <a:cs typeface="Aria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 smtClean="0"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Type image caption here.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463" b="846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038318"/>
            <a:ext cx="8229600" cy="5329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7F7F7F"/>
                </a:solidFill>
                <a:cs typeface="Arial"/>
              </a:rPr>
              <a:t>Page Title</a:t>
            </a:r>
            <a:endParaRPr lang="en-US" sz="2800" b="1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5" name="Picture 4" descr="Dickinson_hoefler_186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90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8</TotalTime>
  <Words>261</Words>
  <Application>Microsoft Office PowerPoint</Application>
  <PresentationFormat>On-screen Show (4:3)</PresentationFormat>
  <Paragraphs>72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Dickinson_Template_red</vt:lpstr>
      <vt:lpstr>Presentation Title</vt:lpstr>
      <vt:lpstr>Presentation Title</vt:lpstr>
      <vt:lpstr>Slide 3</vt:lpstr>
      <vt:lpstr>GraphTitle</vt:lpstr>
      <vt:lpstr>Chart Title</vt:lpstr>
      <vt:lpstr>List Title</vt:lpstr>
      <vt:lpstr>Slide Title</vt:lpstr>
      <vt:lpstr>Slide Title</vt:lpstr>
      <vt:lpstr>Page Title</vt:lpstr>
    </vt:vector>
  </TitlesOfParts>
  <Company>Library and Information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gettym</cp:lastModifiedBy>
  <cp:revision>2</cp:revision>
  <dcterms:created xsi:type="dcterms:W3CDTF">2012-03-02T03:45:19Z</dcterms:created>
  <dcterms:modified xsi:type="dcterms:W3CDTF">2012-03-02T04:00:02Z</dcterms:modified>
</cp:coreProperties>
</file>