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80" d="100"/>
          <a:sy n="80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pic>
        <p:nvPicPr>
          <p:cNvPr id="5" name="Picture 4" descr="Dickinson_hoefler_0-100-81-4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Dickinson_Template_red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gettym</cp:lastModifiedBy>
  <cp:revision>4</cp:revision>
  <dcterms:created xsi:type="dcterms:W3CDTF">2012-03-02T03:45:19Z</dcterms:created>
  <dcterms:modified xsi:type="dcterms:W3CDTF">2012-03-02T04:01:05Z</dcterms:modified>
</cp:coreProperties>
</file>