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1.png" ContentType="image/png"/>
  <Override PartName="/ppt/media/image2.wmf" ContentType="image/x-wm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2895480"/>
            <a:ext cx="77720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895480"/>
            <a:ext cx="7772040" cy="10663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Presentation Title</a:t>
            </a:r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722160" y="802080"/>
            <a:ext cx="4649760" cy="9158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151515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151515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5151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151515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51515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151515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8a8a8a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c8c8c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E330B2A-F1B8-41BD-A4E2-98A42FFFF904}" type="datetime">
              <a:rPr b="0" lang="en-US" sz="1800" spc="-1" strike="noStrike">
                <a:solidFill>
                  <a:srgbClr val="8b8b8b"/>
                </a:solidFill>
                <a:latin typeface="Arial"/>
              </a:rPr>
              <a:t>9/30/19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EAB019E-B37F-4F65-B70F-6CFF38BBD680}" type="slidenum">
              <a:rPr b="0" lang="en-US" sz="18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3520" y="990720"/>
            <a:ext cx="3007800" cy="5522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a8a8a"/>
                </a:solidFill>
                <a:latin typeface="Arial"/>
              </a:rPr>
              <a:t>Slide Title</a:t>
            </a:r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3520" y="1676520"/>
            <a:ext cx="8229240" cy="42667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Insert text here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List first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List second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List third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List fourth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33520" y="6019920"/>
            <a:ext cx="8229240" cy="685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51515"/>
                </a:solidFill>
                <a:latin typeface="Arial"/>
              </a:rPr>
              <a:t>Insert text here</a:t>
            </a:r>
            <a:endParaRPr b="0" lang="en-US" sz="1400" spc="-1" strike="noStrike">
              <a:solidFill>
                <a:srgbClr val="151515"/>
              </a:solidFill>
              <a:latin typeface="Arial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593280" y="379440"/>
            <a:ext cx="1566720" cy="308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3520" y="990720"/>
            <a:ext cx="8152920" cy="533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a8a8a"/>
                </a:solidFill>
                <a:latin typeface="Arial"/>
              </a:rPr>
              <a:t>Slide Title</a:t>
            </a:r>
            <a:br/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593280" y="379440"/>
            <a:ext cx="1566720" cy="30852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33520" y="1676520"/>
            <a:ext cx="8152920" cy="44193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151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51515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09480" y="1676520"/>
            <a:ext cx="8000640" cy="4495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51515"/>
                </a:solidFill>
                <a:latin typeface="Arial"/>
              </a:rPr>
              <a:t>Click icon to add picture</a:t>
            </a:r>
            <a:endParaRPr b="0" lang="en-US" sz="32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33520" y="6248520"/>
            <a:ext cx="8152920" cy="347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151515"/>
                </a:solidFill>
                <a:latin typeface="Arial"/>
              </a:rPr>
              <a:t>Insert caption here</a:t>
            </a:r>
            <a:endParaRPr b="0" lang="en-US" sz="1400" spc="-1" strike="noStrike">
              <a:solidFill>
                <a:srgbClr val="151515"/>
              </a:solidFill>
              <a:latin typeface="Arial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2"/>
          <a:stretch/>
        </p:blipFill>
        <p:spPr>
          <a:xfrm>
            <a:off x="593280" y="379440"/>
            <a:ext cx="1566720" cy="308520"/>
          </a:xfrm>
          <a:prstGeom prst="rect">
            <a:avLst/>
          </a:prstGeom>
          <a:ln>
            <a:noFill/>
          </a:ln>
        </p:spPr>
      </p:pic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533520" y="1066680"/>
            <a:ext cx="815292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a8a8a"/>
                </a:solidFill>
                <a:latin typeface="Arial"/>
              </a:rPr>
              <a:t>Slide Title</a:t>
            </a:r>
            <a:br/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2895480"/>
            <a:ext cx="7772040" cy="1066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Presentation Title</a:t>
            </a:r>
            <a:endParaRPr b="0" lang="en-US" sz="2800" spc="-1" strike="noStrike">
              <a:solidFill>
                <a:srgbClr val="151515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85800" y="4648320"/>
            <a:ext cx="6400440" cy="190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Author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Location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8</TotalTime>
  <Application>LibreOffice/6.0.7.3$Linux_X86_64 LibreOffice_project/00m0$Build-3</Application>
  <Words>261</Words>
  <Paragraphs>72</Paragraphs>
  <Company>Library and Information Services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2012-03-02T03:45:19Z</dcterms:created>
  <dc:creator>gettym</dc:creator>
  <dc:description/>
  <dc:language>en-US</dc:language>
  <cp:lastModifiedBy/>
  <dcterms:modified xsi:type="dcterms:W3CDTF">2019-09-30T16:51:23Z</dcterms:modified>
  <cp:revision>3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Library and Information Services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